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1" r:id="rId2"/>
  </p:sldMasterIdLst>
  <p:notesMasterIdLst>
    <p:notesMasterId r:id="rId11"/>
  </p:notesMasterIdLst>
  <p:sldIdLst>
    <p:sldId id="256" r:id="rId3"/>
    <p:sldId id="257" r:id="rId4"/>
    <p:sldId id="258" r:id="rId5"/>
    <p:sldId id="259" r:id="rId6"/>
    <p:sldId id="260" r:id="rId7"/>
    <p:sldId id="261" r:id="rId8"/>
    <p:sldId id="262" r:id="rId9"/>
    <p:sldId id="263" r:id="rId1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oundtripDataSignature="AMtx7mgMBT3UNxmHhfdQL8Nqt7+evQr0Cw==" r:id="rId14"/>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16"/>
    <p:restoredTop sz="89193" autoAdjust="0"/>
  </p:normalViewPr>
  <p:slideViewPr>
    <p:cSldViewPr snapToGrid="0">
      <p:cViewPr varScale="1">
        <p:scale>
          <a:sx n="102" d="100"/>
          <a:sy n="102" d="100"/>
        </p:scale>
        <p:origin x="1728"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56040285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1:notes"/>
          <p:cNvSpPr txBox="1">
            <a:spLocks noGrp="1"/>
          </p:cNvSpPr>
          <p:nvPr>
            <p:ph type="body" idx="1"/>
          </p:nvPr>
        </p:nvSpPr>
        <p:spPr>
          <a:xfrm>
            <a:off x="685800" y="4400640"/>
            <a:ext cx="5485680" cy="359964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endParaRPr sz="2000" b="0" strike="noStrike" dirty="0">
              <a:latin typeface="Arial"/>
              <a:ea typeface="Arial"/>
              <a:cs typeface="Arial"/>
              <a:sym typeface="Arial"/>
            </a:endParaRPr>
          </a:p>
        </p:txBody>
      </p:sp>
      <p:sp>
        <p:nvSpPr>
          <p:cNvPr id="109" name="Google Shape;109;p1:notes"/>
          <p:cNvSpPr/>
          <p:nvPr/>
        </p:nvSpPr>
        <p:spPr>
          <a:xfrm>
            <a:off x="3884760" y="8685360"/>
            <a:ext cx="2971080" cy="45792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None/>
            </a:pPr>
            <a:fld id="{00000000-1234-1234-1234-123412341234}" type="slidenum">
              <a:rPr lang="en-US" sz="1200" b="0" i="0" u="none" strike="noStrike" cap="none">
                <a:latin typeface="Times New Roman"/>
                <a:ea typeface="Times New Roman"/>
                <a:cs typeface="Times New Roman"/>
                <a:sym typeface="Times New Roman"/>
              </a:rPr>
              <a:t>1</a:t>
            </a:fld>
            <a:endParaRPr sz="1200" b="0" i="0" u="none" strike="noStrike" cap="none">
              <a:latin typeface="Arial"/>
              <a:ea typeface="Arial"/>
              <a:cs typeface="Arial"/>
              <a:sym typeface="Arial"/>
            </a:endParaRPr>
          </a:p>
        </p:txBody>
      </p:sp>
      <p:sp>
        <p:nvSpPr>
          <p:cNvPr id="110" name="Google Shape;110;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2:notes"/>
          <p:cNvSpPr txBox="1">
            <a:spLocks noGrp="1"/>
          </p:cNvSpPr>
          <p:nvPr>
            <p:ph type="body" idx="1"/>
          </p:nvPr>
        </p:nvSpPr>
        <p:spPr>
          <a:xfrm>
            <a:off x="685800" y="4400640"/>
            <a:ext cx="5485680" cy="359964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endParaRPr sz="2000" b="0" strike="noStrike">
              <a:latin typeface="Arial"/>
              <a:ea typeface="Arial"/>
              <a:cs typeface="Arial"/>
              <a:sym typeface="Arial"/>
            </a:endParaRPr>
          </a:p>
        </p:txBody>
      </p:sp>
      <p:sp>
        <p:nvSpPr>
          <p:cNvPr id="115" name="Google Shape;115;p2:notes"/>
          <p:cNvSpPr/>
          <p:nvPr/>
        </p:nvSpPr>
        <p:spPr>
          <a:xfrm>
            <a:off x="3884760" y="8685360"/>
            <a:ext cx="2971080" cy="45792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None/>
            </a:pPr>
            <a:fld id="{00000000-1234-1234-1234-123412341234}" type="slidenum">
              <a:rPr lang="en-US" sz="1200" b="0" strike="noStrike">
                <a:latin typeface="Times New Roman"/>
                <a:ea typeface="Times New Roman"/>
                <a:cs typeface="Times New Roman"/>
                <a:sym typeface="Times New Roman"/>
              </a:rPr>
              <a:t>2</a:t>
            </a:fld>
            <a:endParaRPr sz="1200" b="0" strike="noStrike">
              <a:latin typeface="Arial"/>
              <a:ea typeface="Arial"/>
              <a:cs typeface="Arial"/>
              <a:sym typeface="Arial"/>
            </a:endParaRPr>
          </a:p>
        </p:txBody>
      </p:sp>
      <p:sp>
        <p:nvSpPr>
          <p:cNvPr id="116" name="Google Shape;11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3:notes"/>
          <p:cNvSpPr txBox="1">
            <a:spLocks noGrp="1"/>
          </p:cNvSpPr>
          <p:nvPr>
            <p:ph type="body" idx="1"/>
          </p:nvPr>
        </p:nvSpPr>
        <p:spPr>
          <a:xfrm>
            <a:off x="685800" y="4400640"/>
            <a:ext cx="5485680" cy="359964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endParaRPr sz="2000" b="0" strike="noStrike">
              <a:latin typeface="Arial"/>
              <a:ea typeface="Arial"/>
              <a:cs typeface="Arial"/>
              <a:sym typeface="Arial"/>
            </a:endParaRPr>
          </a:p>
        </p:txBody>
      </p:sp>
      <p:sp>
        <p:nvSpPr>
          <p:cNvPr id="122" name="Google Shape;122;p3:notes"/>
          <p:cNvSpPr/>
          <p:nvPr/>
        </p:nvSpPr>
        <p:spPr>
          <a:xfrm>
            <a:off x="3884760" y="8685360"/>
            <a:ext cx="2971080" cy="45792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None/>
            </a:pPr>
            <a:fld id="{00000000-1234-1234-1234-123412341234}" type="slidenum">
              <a:rPr lang="en-US" sz="1200" b="0" strike="noStrike">
                <a:latin typeface="Times New Roman"/>
                <a:ea typeface="Times New Roman"/>
                <a:cs typeface="Times New Roman"/>
                <a:sym typeface="Times New Roman"/>
              </a:rPr>
              <a:t>3</a:t>
            </a:fld>
            <a:endParaRPr sz="1200" b="0" strike="noStrike">
              <a:latin typeface="Arial"/>
              <a:ea typeface="Arial"/>
              <a:cs typeface="Arial"/>
              <a:sym typeface="Arial"/>
            </a:endParaRPr>
          </a:p>
        </p:txBody>
      </p:sp>
      <p:sp>
        <p:nvSpPr>
          <p:cNvPr id="123" name="Google Shape;123;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4:notes"/>
          <p:cNvSpPr txBox="1">
            <a:spLocks noGrp="1"/>
          </p:cNvSpPr>
          <p:nvPr>
            <p:ph type="body" idx="1"/>
          </p:nvPr>
        </p:nvSpPr>
        <p:spPr>
          <a:xfrm>
            <a:off x="685800" y="4400640"/>
            <a:ext cx="5485680" cy="359964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endParaRPr sz="2000" b="0" strike="noStrike">
              <a:latin typeface="Arial"/>
              <a:ea typeface="Arial"/>
              <a:cs typeface="Arial"/>
              <a:sym typeface="Arial"/>
            </a:endParaRPr>
          </a:p>
        </p:txBody>
      </p:sp>
      <p:sp>
        <p:nvSpPr>
          <p:cNvPr id="129" name="Google Shape;129;p4:notes"/>
          <p:cNvSpPr/>
          <p:nvPr/>
        </p:nvSpPr>
        <p:spPr>
          <a:xfrm>
            <a:off x="3884760" y="8685360"/>
            <a:ext cx="2971080" cy="45792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None/>
            </a:pPr>
            <a:fld id="{00000000-1234-1234-1234-123412341234}" type="slidenum">
              <a:rPr lang="en-US" sz="1200" b="0" strike="noStrike">
                <a:latin typeface="Times New Roman"/>
                <a:ea typeface="Times New Roman"/>
                <a:cs typeface="Times New Roman"/>
                <a:sym typeface="Times New Roman"/>
              </a:rPr>
              <a:t>4</a:t>
            </a:fld>
            <a:endParaRPr sz="1200" b="0" strike="noStrike">
              <a:latin typeface="Arial"/>
              <a:ea typeface="Arial"/>
              <a:cs typeface="Arial"/>
              <a:sym typeface="Arial"/>
            </a:endParaRPr>
          </a:p>
        </p:txBody>
      </p:sp>
      <p:sp>
        <p:nvSpPr>
          <p:cNvPr id="130" name="Google Shape;130;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5:notes"/>
          <p:cNvSpPr txBox="1">
            <a:spLocks noGrp="1"/>
          </p:cNvSpPr>
          <p:nvPr>
            <p:ph type="body" idx="1"/>
          </p:nvPr>
        </p:nvSpPr>
        <p:spPr>
          <a:xfrm>
            <a:off x="685800" y="4400640"/>
            <a:ext cx="5485680" cy="359964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endParaRPr sz="2000" b="0" strike="noStrike">
              <a:latin typeface="Arial"/>
              <a:ea typeface="Arial"/>
              <a:cs typeface="Arial"/>
              <a:sym typeface="Arial"/>
            </a:endParaRPr>
          </a:p>
        </p:txBody>
      </p:sp>
      <p:sp>
        <p:nvSpPr>
          <p:cNvPr id="136" name="Google Shape;136;p5:notes"/>
          <p:cNvSpPr/>
          <p:nvPr/>
        </p:nvSpPr>
        <p:spPr>
          <a:xfrm>
            <a:off x="3884760" y="8685360"/>
            <a:ext cx="2971080" cy="45792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None/>
            </a:pPr>
            <a:fld id="{00000000-1234-1234-1234-123412341234}" type="slidenum">
              <a:rPr lang="en-US" sz="1200" b="0" strike="noStrike">
                <a:latin typeface="Times New Roman"/>
                <a:ea typeface="Times New Roman"/>
                <a:cs typeface="Times New Roman"/>
                <a:sym typeface="Times New Roman"/>
              </a:rPr>
              <a:t>5</a:t>
            </a:fld>
            <a:endParaRPr sz="1200" b="0" strike="noStrike">
              <a:latin typeface="Arial"/>
              <a:ea typeface="Arial"/>
              <a:cs typeface="Arial"/>
              <a:sym typeface="Arial"/>
            </a:endParaRPr>
          </a:p>
        </p:txBody>
      </p:sp>
      <p:sp>
        <p:nvSpPr>
          <p:cNvPr id="137" name="Google Shape;13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6:notes"/>
          <p:cNvSpPr txBox="1">
            <a:spLocks noGrp="1"/>
          </p:cNvSpPr>
          <p:nvPr>
            <p:ph type="body" idx="1"/>
          </p:nvPr>
        </p:nvSpPr>
        <p:spPr>
          <a:xfrm>
            <a:off x="685800" y="4400640"/>
            <a:ext cx="5485680" cy="359964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endParaRPr sz="2000" b="0" strike="noStrike">
              <a:latin typeface="Arial"/>
              <a:ea typeface="Arial"/>
              <a:cs typeface="Arial"/>
              <a:sym typeface="Arial"/>
            </a:endParaRPr>
          </a:p>
        </p:txBody>
      </p:sp>
      <p:sp>
        <p:nvSpPr>
          <p:cNvPr id="143" name="Google Shape;143;p6:notes"/>
          <p:cNvSpPr/>
          <p:nvPr/>
        </p:nvSpPr>
        <p:spPr>
          <a:xfrm>
            <a:off x="3884760" y="8685360"/>
            <a:ext cx="2971080" cy="45792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None/>
            </a:pPr>
            <a:fld id="{00000000-1234-1234-1234-123412341234}" type="slidenum">
              <a:rPr lang="en-US" sz="1200" b="0" strike="noStrike">
                <a:latin typeface="Times New Roman"/>
                <a:ea typeface="Times New Roman"/>
                <a:cs typeface="Times New Roman"/>
                <a:sym typeface="Times New Roman"/>
              </a:rPr>
              <a:t>6</a:t>
            </a:fld>
            <a:endParaRPr sz="1200" b="0" strike="noStrike">
              <a:latin typeface="Arial"/>
              <a:ea typeface="Arial"/>
              <a:cs typeface="Arial"/>
              <a:sym typeface="Arial"/>
            </a:endParaRPr>
          </a:p>
        </p:txBody>
      </p:sp>
      <p:sp>
        <p:nvSpPr>
          <p:cNvPr id="144" name="Google Shape;144;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7:notes"/>
          <p:cNvSpPr txBox="1">
            <a:spLocks noGrp="1"/>
          </p:cNvSpPr>
          <p:nvPr>
            <p:ph type="body" idx="1"/>
          </p:nvPr>
        </p:nvSpPr>
        <p:spPr>
          <a:xfrm>
            <a:off x="685800" y="4400640"/>
            <a:ext cx="5485680" cy="359964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endParaRPr sz="2000" b="0" strike="noStrike">
              <a:latin typeface="Arial"/>
              <a:ea typeface="Arial"/>
              <a:cs typeface="Arial"/>
              <a:sym typeface="Arial"/>
            </a:endParaRPr>
          </a:p>
        </p:txBody>
      </p:sp>
      <p:sp>
        <p:nvSpPr>
          <p:cNvPr id="152" name="Google Shape;152;p7:notes"/>
          <p:cNvSpPr/>
          <p:nvPr/>
        </p:nvSpPr>
        <p:spPr>
          <a:xfrm>
            <a:off x="3884760" y="8685360"/>
            <a:ext cx="2971080" cy="45792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None/>
            </a:pPr>
            <a:fld id="{00000000-1234-1234-1234-123412341234}" type="slidenum">
              <a:rPr lang="en-US" sz="1200" b="0" strike="noStrike">
                <a:latin typeface="Times New Roman"/>
                <a:ea typeface="Times New Roman"/>
                <a:cs typeface="Times New Roman"/>
                <a:sym typeface="Times New Roman"/>
              </a:rPr>
              <a:t>7</a:t>
            </a:fld>
            <a:endParaRPr sz="1200" b="0" strike="noStrike">
              <a:latin typeface="Arial"/>
              <a:ea typeface="Arial"/>
              <a:cs typeface="Arial"/>
              <a:sym typeface="Arial"/>
            </a:endParaRPr>
          </a:p>
        </p:txBody>
      </p:sp>
      <p:sp>
        <p:nvSpPr>
          <p:cNvPr id="153" name="Google Shape;153;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1" name="Google Shape;161;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8"/>
        <p:cNvGrpSpPr/>
        <p:nvPr/>
      </p:nvGrpSpPr>
      <p:grpSpPr>
        <a:xfrm>
          <a:off x="0" y="0"/>
          <a:ext cx="0" cy="0"/>
          <a:chOff x="0" y="0"/>
          <a:chExt cx="0" cy="0"/>
        </a:xfrm>
      </p:grpSpPr>
      <p:sp>
        <p:nvSpPr>
          <p:cNvPr id="9" name="Google Shape;9;p10"/>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 name="Google Shape;10;p10"/>
          <p:cNvSpPr txBox="1">
            <a:spLocks noGrp="1"/>
          </p:cNvSpPr>
          <p:nvPr>
            <p:ph type="body" idx="1"/>
          </p:nvPr>
        </p:nvSpPr>
        <p:spPr>
          <a:xfrm>
            <a:off x="457200" y="1604520"/>
            <a:ext cx="8229240" cy="397728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38"/>
        <p:cNvGrpSpPr/>
        <p:nvPr/>
      </p:nvGrpSpPr>
      <p:grpSpPr>
        <a:xfrm>
          <a:off x="0" y="0"/>
          <a:ext cx="0" cy="0"/>
          <a:chOff x="0" y="0"/>
          <a:chExt cx="0" cy="0"/>
        </a:xfrm>
      </p:grpSpPr>
      <p:sp>
        <p:nvSpPr>
          <p:cNvPr id="39" name="Google Shape;39;p22"/>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22"/>
          <p:cNvSpPr txBox="1">
            <a:spLocks noGrp="1"/>
          </p:cNvSpPr>
          <p:nvPr>
            <p:ph type="body" idx="1"/>
          </p:nvPr>
        </p:nvSpPr>
        <p:spPr>
          <a:xfrm>
            <a:off x="457200" y="1604520"/>
            <a:ext cx="822924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1" name="Google Shape;41;p22"/>
          <p:cNvSpPr txBox="1">
            <a:spLocks noGrp="1"/>
          </p:cNvSpPr>
          <p:nvPr>
            <p:ph type="body" idx="2"/>
          </p:nvPr>
        </p:nvSpPr>
        <p:spPr>
          <a:xfrm>
            <a:off x="457200" y="3682080"/>
            <a:ext cx="822924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42"/>
        <p:cNvGrpSpPr/>
        <p:nvPr/>
      </p:nvGrpSpPr>
      <p:grpSpPr>
        <a:xfrm>
          <a:off x="0" y="0"/>
          <a:ext cx="0" cy="0"/>
          <a:chOff x="0" y="0"/>
          <a:chExt cx="0" cy="0"/>
        </a:xfrm>
      </p:grpSpPr>
      <p:sp>
        <p:nvSpPr>
          <p:cNvPr id="43" name="Google Shape;43;p23"/>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3"/>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5" name="Google Shape;45;p23"/>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6" name="Google Shape;46;p23"/>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7" name="Google Shape;47;p23"/>
          <p:cNvSpPr txBox="1">
            <a:spLocks noGrp="1"/>
          </p:cNvSpPr>
          <p:nvPr>
            <p:ph type="body" idx="4"/>
          </p:nvPr>
        </p:nvSpPr>
        <p:spPr>
          <a:xfrm>
            <a:off x="457200" y="368208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48"/>
        <p:cNvGrpSpPr/>
        <p:nvPr/>
      </p:nvGrpSpPr>
      <p:grpSpPr>
        <a:xfrm>
          <a:off x="0" y="0"/>
          <a:ext cx="0" cy="0"/>
          <a:chOff x="0" y="0"/>
          <a:chExt cx="0" cy="0"/>
        </a:xfrm>
      </p:grpSpPr>
      <p:sp>
        <p:nvSpPr>
          <p:cNvPr id="49" name="Google Shape;49;p24"/>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24"/>
          <p:cNvSpPr txBox="1">
            <a:spLocks noGrp="1"/>
          </p:cNvSpPr>
          <p:nvPr>
            <p:ph type="body" idx="1"/>
          </p:nvPr>
        </p:nvSpPr>
        <p:spPr>
          <a:xfrm>
            <a:off x="457200" y="160452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51" name="Google Shape;51;p24"/>
          <p:cNvSpPr txBox="1">
            <a:spLocks noGrp="1"/>
          </p:cNvSpPr>
          <p:nvPr>
            <p:ph type="body" idx="2"/>
          </p:nvPr>
        </p:nvSpPr>
        <p:spPr>
          <a:xfrm>
            <a:off x="3239640" y="160452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52" name="Google Shape;52;p24"/>
          <p:cNvSpPr txBox="1">
            <a:spLocks noGrp="1"/>
          </p:cNvSpPr>
          <p:nvPr>
            <p:ph type="body" idx="3"/>
          </p:nvPr>
        </p:nvSpPr>
        <p:spPr>
          <a:xfrm>
            <a:off x="6022080" y="160452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53" name="Google Shape;53;p24"/>
          <p:cNvSpPr txBox="1">
            <a:spLocks noGrp="1"/>
          </p:cNvSpPr>
          <p:nvPr>
            <p:ph type="body" idx="4"/>
          </p:nvPr>
        </p:nvSpPr>
        <p:spPr>
          <a:xfrm>
            <a:off x="6022080" y="368208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54" name="Google Shape;54;p24"/>
          <p:cNvSpPr txBox="1">
            <a:spLocks noGrp="1"/>
          </p:cNvSpPr>
          <p:nvPr>
            <p:ph type="body" idx="5"/>
          </p:nvPr>
        </p:nvSpPr>
        <p:spPr>
          <a:xfrm>
            <a:off x="3239640" y="368208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55" name="Google Shape;55;p24"/>
          <p:cNvSpPr txBox="1">
            <a:spLocks noGrp="1"/>
          </p:cNvSpPr>
          <p:nvPr>
            <p:ph type="body" idx="6"/>
          </p:nvPr>
        </p:nvSpPr>
        <p:spPr>
          <a:xfrm>
            <a:off x="457200" y="368208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59"/>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60"/>
        <p:cNvGrpSpPr/>
        <p:nvPr/>
      </p:nvGrpSpPr>
      <p:grpSpPr>
        <a:xfrm>
          <a:off x="0" y="0"/>
          <a:ext cx="0" cy="0"/>
          <a:chOff x="0" y="0"/>
          <a:chExt cx="0" cy="0"/>
        </a:xfrm>
      </p:grpSpPr>
      <p:sp>
        <p:nvSpPr>
          <p:cNvPr id="61" name="Google Shape;61;p13"/>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13"/>
          <p:cNvSpPr txBox="1">
            <a:spLocks noGrp="1"/>
          </p:cNvSpPr>
          <p:nvPr>
            <p:ph type="body" idx="1"/>
          </p:nvPr>
        </p:nvSpPr>
        <p:spPr>
          <a:xfrm>
            <a:off x="457200" y="1604520"/>
            <a:ext cx="8229240" cy="397728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63"/>
        <p:cNvGrpSpPr/>
        <p:nvPr/>
      </p:nvGrpSpPr>
      <p:grpSpPr>
        <a:xfrm>
          <a:off x="0" y="0"/>
          <a:ext cx="0" cy="0"/>
          <a:chOff x="0" y="0"/>
          <a:chExt cx="0" cy="0"/>
        </a:xfrm>
      </p:grpSpPr>
      <p:sp>
        <p:nvSpPr>
          <p:cNvPr id="64" name="Google Shape;64;p25"/>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25"/>
          <p:cNvSpPr txBox="1">
            <a:spLocks noGrp="1"/>
          </p:cNvSpPr>
          <p:nvPr>
            <p:ph type="subTitle" idx="1"/>
          </p:nvPr>
        </p:nvSpPr>
        <p:spPr>
          <a:xfrm>
            <a:off x="457200" y="1604520"/>
            <a:ext cx="8229240" cy="3977280"/>
          </a:xfrm>
          <a:prstGeom prst="rect">
            <a:avLst/>
          </a:prstGeom>
          <a:noFill/>
          <a:ln>
            <a:noFill/>
          </a:ln>
        </p:spPr>
        <p:txBody>
          <a:bodyPr spcFirstLastPara="1" wrap="square" lIns="0" tIns="0" rIns="0" bIns="0" anchor="ctr"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66"/>
        <p:cNvGrpSpPr/>
        <p:nvPr/>
      </p:nvGrpSpPr>
      <p:grpSpPr>
        <a:xfrm>
          <a:off x="0" y="0"/>
          <a:ext cx="0" cy="0"/>
          <a:chOff x="0" y="0"/>
          <a:chExt cx="0" cy="0"/>
        </a:xfrm>
      </p:grpSpPr>
      <p:sp>
        <p:nvSpPr>
          <p:cNvPr id="67" name="Google Shape;67;p26"/>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26"/>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69" name="Google Shape;69;p26"/>
          <p:cNvSpPr txBox="1">
            <a:spLocks noGrp="1"/>
          </p:cNvSpPr>
          <p:nvPr>
            <p:ph type="body" idx="2"/>
          </p:nvPr>
        </p:nvSpPr>
        <p:spPr>
          <a:xfrm>
            <a:off x="4674240" y="1604520"/>
            <a:ext cx="4015800" cy="397728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27"/>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72"/>
        <p:cNvGrpSpPr/>
        <p:nvPr/>
      </p:nvGrpSpPr>
      <p:grpSpPr>
        <a:xfrm>
          <a:off x="0" y="0"/>
          <a:ext cx="0" cy="0"/>
          <a:chOff x="0" y="0"/>
          <a:chExt cx="0" cy="0"/>
        </a:xfrm>
      </p:grpSpPr>
      <p:sp>
        <p:nvSpPr>
          <p:cNvPr id="73" name="Google Shape;73;p28"/>
          <p:cNvSpPr txBox="1">
            <a:spLocks noGrp="1"/>
          </p:cNvSpPr>
          <p:nvPr>
            <p:ph type="subTitle" idx="1"/>
          </p:nvPr>
        </p:nvSpPr>
        <p:spPr>
          <a:xfrm>
            <a:off x="457200" y="273600"/>
            <a:ext cx="8229240" cy="5307840"/>
          </a:xfrm>
          <a:prstGeom prst="rect">
            <a:avLst/>
          </a:prstGeom>
          <a:noFill/>
          <a:ln>
            <a:noFill/>
          </a:ln>
        </p:spPr>
        <p:txBody>
          <a:bodyPr spcFirstLastPara="1" wrap="square" lIns="0" tIns="0" rIns="0" bIns="0" anchor="ctr"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74"/>
        <p:cNvGrpSpPr/>
        <p:nvPr/>
      </p:nvGrpSpPr>
      <p:grpSpPr>
        <a:xfrm>
          <a:off x="0" y="0"/>
          <a:ext cx="0" cy="0"/>
          <a:chOff x="0" y="0"/>
          <a:chExt cx="0" cy="0"/>
        </a:xfrm>
      </p:grpSpPr>
      <p:sp>
        <p:nvSpPr>
          <p:cNvPr id="75" name="Google Shape;75;p29"/>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9"/>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77" name="Google Shape;77;p29"/>
          <p:cNvSpPr txBox="1">
            <a:spLocks noGrp="1"/>
          </p:cNvSpPr>
          <p:nvPr>
            <p:ph type="body" idx="2"/>
          </p:nvPr>
        </p:nvSpPr>
        <p:spPr>
          <a:xfrm>
            <a:off x="457200" y="368208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78" name="Google Shape;78;p29"/>
          <p:cNvSpPr txBox="1">
            <a:spLocks noGrp="1"/>
          </p:cNvSpPr>
          <p:nvPr>
            <p:ph type="body" idx="3"/>
          </p:nvPr>
        </p:nvSpPr>
        <p:spPr>
          <a:xfrm>
            <a:off x="4674240" y="1604520"/>
            <a:ext cx="4015800" cy="397728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1"/>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79"/>
        <p:cNvGrpSpPr/>
        <p:nvPr/>
      </p:nvGrpSpPr>
      <p:grpSpPr>
        <a:xfrm>
          <a:off x="0" y="0"/>
          <a:ext cx="0" cy="0"/>
          <a:chOff x="0" y="0"/>
          <a:chExt cx="0" cy="0"/>
        </a:xfrm>
      </p:grpSpPr>
      <p:sp>
        <p:nvSpPr>
          <p:cNvPr id="80" name="Google Shape;80;p30"/>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30"/>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82" name="Google Shape;82;p30"/>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83" name="Google Shape;83;p30"/>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84"/>
        <p:cNvGrpSpPr/>
        <p:nvPr/>
      </p:nvGrpSpPr>
      <p:grpSpPr>
        <a:xfrm>
          <a:off x="0" y="0"/>
          <a:ext cx="0" cy="0"/>
          <a:chOff x="0" y="0"/>
          <a:chExt cx="0" cy="0"/>
        </a:xfrm>
      </p:grpSpPr>
      <p:sp>
        <p:nvSpPr>
          <p:cNvPr id="85" name="Google Shape;85;p31"/>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31"/>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87" name="Google Shape;87;p31"/>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88" name="Google Shape;88;p31"/>
          <p:cNvSpPr txBox="1">
            <a:spLocks noGrp="1"/>
          </p:cNvSpPr>
          <p:nvPr>
            <p:ph type="body" idx="3"/>
          </p:nvPr>
        </p:nvSpPr>
        <p:spPr>
          <a:xfrm>
            <a:off x="457200" y="3682080"/>
            <a:ext cx="822924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89"/>
        <p:cNvGrpSpPr/>
        <p:nvPr/>
      </p:nvGrpSpPr>
      <p:grpSpPr>
        <a:xfrm>
          <a:off x="0" y="0"/>
          <a:ext cx="0" cy="0"/>
          <a:chOff x="0" y="0"/>
          <a:chExt cx="0" cy="0"/>
        </a:xfrm>
      </p:grpSpPr>
      <p:sp>
        <p:nvSpPr>
          <p:cNvPr id="90" name="Google Shape;90;p32"/>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32"/>
          <p:cNvSpPr txBox="1">
            <a:spLocks noGrp="1"/>
          </p:cNvSpPr>
          <p:nvPr>
            <p:ph type="body" idx="1"/>
          </p:nvPr>
        </p:nvSpPr>
        <p:spPr>
          <a:xfrm>
            <a:off x="457200" y="1604520"/>
            <a:ext cx="822924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2" name="Google Shape;92;p32"/>
          <p:cNvSpPr txBox="1">
            <a:spLocks noGrp="1"/>
          </p:cNvSpPr>
          <p:nvPr>
            <p:ph type="body" idx="2"/>
          </p:nvPr>
        </p:nvSpPr>
        <p:spPr>
          <a:xfrm>
            <a:off x="457200" y="3682080"/>
            <a:ext cx="822924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93"/>
        <p:cNvGrpSpPr/>
        <p:nvPr/>
      </p:nvGrpSpPr>
      <p:grpSpPr>
        <a:xfrm>
          <a:off x="0" y="0"/>
          <a:ext cx="0" cy="0"/>
          <a:chOff x="0" y="0"/>
          <a:chExt cx="0" cy="0"/>
        </a:xfrm>
      </p:grpSpPr>
      <p:sp>
        <p:nvSpPr>
          <p:cNvPr id="94" name="Google Shape;94;p33"/>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33"/>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6" name="Google Shape;96;p33"/>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7" name="Google Shape;97;p33"/>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8" name="Google Shape;98;p33"/>
          <p:cNvSpPr txBox="1">
            <a:spLocks noGrp="1"/>
          </p:cNvSpPr>
          <p:nvPr>
            <p:ph type="body" idx="4"/>
          </p:nvPr>
        </p:nvSpPr>
        <p:spPr>
          <a:xfrm>
            <a:off x="457200" y="368208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99"/>
        <p:cNvGrpSpPr/>
        <p:nvPr/>
      </p:nvGrpSpPr>
      <p:grpSpPr>
        <a:xfrm>
          <a:off x="0" y="0"/>
          <a:ext cx="0" cy="0"/>
          <a:chOff x="0" y="0"/>
          <a:chExt cx="0" cy="0"/>
        </a:xfrm>
      </p:grpSpPr>
      <p:sp>
        <p:nvSpPr>
          <p:cNvPr id="100" name="Google Shape;100;p34"/>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34"/>
          <p:cNvSpPr txBox="1">
            <a:spLocks noGrp="1"/>
          </p:cNvSpPr>
          <p:nvPr>
            <p:ph type="body" idx="1"/>
          </p:nvPr>
        </p:nvSpPr>
        <p:spPr>
          <a:xfrm>
            <a:off x="457200" y="160452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2" name="Google Shape;102;p34"/>
          <p:cNvSpPr txBox="1">
            <a:spLocks noGrp="1"/>
          </p:cNvSpPr>
          <p:nvPr>
            <p:ph type="body" idx="2"/>
          </p:nvPr>
        </p:nvSpPr>
        <p:spPr>
          <a:xfrm>
            <a:off x="3239640" y="160452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3" name="Google Shape;103;p34"/>
          <p:cNvSpPr txBox="1">
            <a:spLocks noGrp="1"/>
          </p:cNvSpPr>
          <p:nvPr>
            <p:ph type="body" idx="3"/>
          </p:nvPr>
        </p:nvSpPr>
        <p:spPr>
          <a:xfrm>
            <a:off x="6022080" y="160452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4" name="Google Shape;104;p34"/>
          <p:cNvSpPr txBox="1">
            <a:spLocks noGrp="1"/>
          </p:cNvSpPr>
          <p:nvPr>
            <p:ph type="body" idx="4"/>
          </p:nvPr>
        </p:nvSpPr>
        <p:spPr>
          <a:xfrm>
            <a:off x="6022080" y="368208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5" name="Google Shape;105;p34"/>
          <p:cNvSpPr txBox="1">
            <a:spLocks noGrp="1"/>
          </p:cNvSpPr>
          <p:nvPr>
            <p:ph type="body" idx="5"/>
          </p:nvPr>
        </p:nvSpPr>
        <p:spPr>
          <a:xfrm>
            <a:off x="3239640" y="368208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6" name="Google Shape;106;p34"/>
          <p:cNvSpPr txBox="1">
            <a:spLocks noGrp="1"/>
          </p:cNvSpPr>
          <p:nvPr>
            <p:ph type="body" idx="6"/>
          </p:nvPr>
        </p:nvSpPr>
        <p:spPr>
          <a:xfrm>
            <a:off x="457200" y="3682080"/>
            <a:ext cx="26496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12"/>
        <p:cNvGrpSpPr/>
        <p:nvPr/>
      </p:nvGrpSpPr>
      <p:grpSpPr>
        <a:xfrm>
          <a:off x="0" y="0"/>
          <a:ext cx="0" cy="0"/>
          <a:chOff x="0" y="0"/>
          <a:chExt cx="0" cy="0"/>
        </a:xfrm>
      </p:grpSpPr>
      <p:sp>
        <p:nvSpPr>
          <p:cNvPr id="13" name="Google Shape;13;p15"/>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15"/>
          <p:cNvSpPr txBox="1">
            <a:spLocks noGrp="1"/>
          </p:cNvSpPr>
          <p:nvPr>
            <p:ph type="subTitle" idx="1"/>
          </p:nvPr>
        </p:nvSpPr>
        <p:spPr>
          <a:xfrm>
            <a:off x="457200" y="1604520"/>
            <a:ext cx="8229240" cy="3977280"/>
          </a:xfrm>
          <a:prstGeom prst="rect">
            <a:avLst/>
          </a:prstGeom>
          <a:noFill/>
          <a:ln>
            <a:noFill/>
          </a:ln>
        </p:spPr>
        <p:txBody>
          <a:bodyPr spcFirstLastPara="1" wrap="square" lIns="0" tIns="0" rIns="0" bIns="0" anchor="ctr"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15"/>
        <p:cNvGrpSpPr/>
        <p:nvPr/>
      </p:nvGrpSpPr>
      <p:grpSpPr>
        <a:xfrm>
          <a:off x="0" y="0"/>
          <a:ext cx="0" cy="0"/>
          <a:chOff x="0" y="0"/>
          <a:chExt cx="0" cy="0"/>
        </a:xfrm>
      </p:grpSpPr>
      <p:sp>
        <p:nvSpPr>
          <p:cNvPr id="16" name="Google Shape;16;p16"/>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16"/>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8" name="Google Shape;18;p16"/>
          <p:cNvSpPr txBox="1">
            <a:spLocks noGrp="1"/>
          </p:cNvSpPr>
          <p:nvPr>
            <p:ph type="body" idx="2"/>
          </p:nvPr>
        </p:nvSpPr>
        <p:spPr>
          <a:xfrm>
            <a:off x="4674240" y="1604520"/>
            <a:ext cx="4015800" cy="397728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9"/>
        <p:cNvGrpSpPr/>
        <p:nvPr/>
      </p:nvGrpSpPr>
      <p:grpSpPr>
        <a:xfrm>
          <a:off x="0" y="0"/>
          <a:ext cx="0" cy="0"/>
          <a:chOff x="0" y="0"/>
          <a:chExt cx="0" cy="0"/>
        </a:xfrm>
      </p:grpSpPr>
      <p:sp>
        <p:nvSpPr>
          <p:cNvPr id="20" name="Google Shape;20;p17"/>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21"/>
        <p:cNvGrpSpPr/>
        <p:nvPr/>
      </p:nvGrpSpPr>
      <p:grpSpPr>
        <a:xfrm>
          <a:off x="0" y="0"/>
          <a:ext cx="0" cy="0"/>
          <a:chOff x="0" y="0"/>
          <a:chExt cx="0" cy="0"/>
        </a:xfrm>
      </p:grpSpPr>
      <p:sp>
        <p:nvSpPr>
          <p:cNvPr id="22" name="Google Shape;22;p18"/>
          <p:cNvSpPr txBox="1">
            <a:spLocks noGrp="1"/>
          </p:cNvSpPr>
          <p:nvPr>
            <p:ph type="subTitle" idx="1"/>
          </p:nvPr>
        </p:nvSpPr>
        <p:spPr>
          <a:xfrm>
            <a:off x="457200" y="273600"/>
            <a:ext cx="8229240" cy="5307840"/>
          </a:xfrm>
          <a:prstGeom prst="rect">
            <a:avLst/>
          </a:prstGeom>
          <a:noFill/>
          <a:ln>
            <a:noFill/>
          </a:ln>
        </p:spPr>
        <p:txBody>
          <a:bodyPr spcFirstLastPara="1" wrap="square" lIns="0" tIns="0" rIns="0" bIns="0" anchor="ctr"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23"/>
        <p:cNvGrpSpPr/>
        <p:nvPr/>
      </p:nvGrpSpPr>
      <p:grpSpPr>
        <a:xfrm>
          <a:off x="0" y="0"/>
          <a:ext cx="0" cy="0"/>
          <a:chOff x="0" y="0"/>
          <a:chExt cx="0" cy="0"/>
        </a:xfrm>
      </p:grpSpPr>
      <p:sp>
        <p:nvSpPr>
          <p:cNvPr id="24" name="Google Shape;24;p19"/>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9"/>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6" name="Google Shape;26;p19"/>
          <p:cNvSpPr txBox="1">
            <a:spLocks noGrp="1"/>
          </p:cNvSpPr>
          <p:nvPr>
            <p:ph type="body" idx="2"/>
          </p:nvPr>
        </p:nvSpPr>
        <p:spPr>
          <a:xfrm>
            <a:off x="457200" y="368208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7" name="Google Shape;27;p19"/>
          <p:cNvSpPr txBox="1">
            <a:spLocks noGrp="1"/>
          </p:cNvSpPr>
          <p:nvPr>
            <p:ph type="body" idx="3"/>
          </p:nvPr>
        </p:nvSpPr>
        <p:spPr>
          <a:xfrm>
            <a:off x="4674240" y="1604520"/>
            <a:ext cx="4015800" cy="397728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28"/>
        <p:cNvGrpSpPr/>
        <p:nvPr/>
      </p:nvGrpSpPr>
      <p:grpSpPr>
        <a:xfrm>
          <a:off x="0" y="0"/>
          <a:ext cx="0" cy="0"/>
          <a:chOff x="0" y="0"/>
          <a:chExt cx="0" cy="0"/>
        </a:xfrm>
      </p:grpSpPr>
      <p:sp>
        <p:nvSpPr>
          <p:cNvPr id="29" name="Google Shape;29;p20"/>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0"/>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1" name="Google Shape;31;p20"/>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2" name="Google Shape;32;p20"/>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33"/>
        <p:cNvGrpSpPr/>
        <p:nvPr/>
      </p:nvGrpSpPr>
      <p:grpSpPr>
        <a:xfrm>
          <a:off x="0" y="0"/>
          <a:ext cx="0" cy="0"/>
          <a:chOff x="0" y="0"/>
          <a:chExt cx="0" cy="0"/>
        </a:xfrm>
      </p:grpSpPr>
      <p:sp>
        <p:nvSpPr>
          <p:cNvPr id="34" name="Google Shape;34;p21"/>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1"/>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6" name="Google Shape;36;p21"/>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7" name="Google Shape;37;p21"/>
          <p:cNvSpPr txBox="1">
            <a:spLocks noGrp="1"/>
          </p:cNvSpPr>
          <p:nvPr>
            <p:ph type="body" idx="3"/>
          </p:nvPr>
        </p:nvSpPr>
        <p:spPr>
          <a:xfrm>
            <a:off x="457200" y="3682080"/>
            <a:ext cx="8229240" cy="18968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457200" y="274680"/>
            <a:ext cx="8228880" cy="1142280"/>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7" name="Google Shape;7;p9"/>
          <p:cNvSpPr txBox="1">
            <a:spLocks noGrp="1"/>
          </p:cNvSpPr>
          <p:nvPr>
            <p:ph type="body" idx="1"/>
          </p:nvPr>
        </p:nvSpPr>
        <p:spPr>
          <a:xfrm>
            <a:off x="457200" y="1604520"/>
            <a:ext cx="8229240" cy="3977280"/>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6"/>
        <p:cNvGrpSpPr/>
        <p:nvPr/>
      </p:nvGrpSpPr>
      <p:grpSpPr>
        <a:xfrm>
          <a:off x="0" y="0"/>
          <a:ext cx="0" cy="0"/>
          <a:chOff x="0" y="0"/>
          <a:chExt cx="0" cy="0"/>
        </a:xfrm>
      </p:grpSpPr>
      <p:sp>
        <p:nvSpPr>
          <p:cNvPr id="57" name="Google Shape;57;p11"/>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58" name="Google Shape;58;p11"/>
          <p:cNvSpPr txBox="1">
            <a:spLocks noGrp="1"/>
          </p:cNvSpPr>
          <p:nvPr>
            <p:ph type="body" idx="1"/>
          </p:nvPr>
        </p:nvSpPr>
        <p:spPr>
          <a:xfrm>
            <a:off x="457200" y="1604520"/>
            <a:ext cx="8229240" cy="3977280"/>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1"/>
        <p:cNvGrpSpPr/>
        <p:nvPr/>
      </p:nvGrpSpPr>
      <p:grpSpPr>
        <a:xfrm>
          <a:off x="0" y="0"/>
          <a:ext cx="0" cy="0"/>
          <a:chOff x="0" y="0"/>
          <a:chExt cx="0" cy="0"/>
        </a:xfrm>
      </p:grpSpPr>
      <p:sp>
        <p:nvSpPr>
          <p:cNvPr id="112" name="Google Shape;112;p1"/>
          <p:cNvSpPr/>
          <p:nvPr/>
        </p:nvSpPr>
        <p:spPr>
          <a:xfrm>
            <a:off x="5857889" y="2880755"/>
            <a:ext cx="2717699" cy="9432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None/>
            </a:pPr>
            <a:r>
              <a:rPr lang="el-GR" sz="2000" dirty="0" err="1">
                <a:latin typeface="+mj-lt"/>
                <a:ea typeface="Calibri"/>
                <a:cs typeface="Calibri"/>
                <a:sym typeface="Calibri"/>
              </a:rPr>
              <a:t>Ενοτητα</a:t>
            </a:r>
            <a:r>
              <a:rPr lang="el-GR" sz="2000" b="0" i="0" u="none" strike="noStrike" cap="none" dirty="0">
                <a:solidFill>
                  <a:srgbClr val="000000"/>
                </a:solidFill>
                <a:latin typeface="+mj-lt"/>
                <a:ea typeface="Calibri"/>
                <a:cs typeface="Calibri"/>
                <a:sym typeface="Calibri"/>
              </a:rPr>
              <a:t> 2</a:t>
            </a:r>
            <a:endParaRPr lang="el-GR" sz="2000" b="0" i="0" u="none" strike="noStrike" cap="none" dirty="0">
              <a:latin typeface="+mj-lt"/>
              <a:ea typeface="Arial"/>
              <a:cs typeface="Arial"/>
              <a:sym typeface="Arial"/>
            </a:endParaRPr>
          </a:p>
          <a:p>
            <a:pPr marL="0" marR="0" lvl="0" indent="0" algn="ctr" rtl="0">
              <a:lnSpc>
                <a:spcPct val="100000"/>
              </a:lnSpc>
              <a:spcBef>
                <a:spcPts val="0"/>
              </a:spcBef>
              <a:spcAft>
                <a:spcPts val="0"/>
              </a:spcAft>
              <a:buNone/>
            </a:pPr>
            <a:r>
              <a:rPr lang="el-GR" sz="2000" b="0" i="0" u="none" strike="noStrike" cap="none" dirty="0">
                <a:solidFill>
                  <a:srgbClr val="000000"/>
                </a:solidFill>
                <a:latin typeface="+mj-lt"/>
                <a:ea typeface="Calibri"/>
                <a:cs typeface="Calibri"/>
                <a:sym typeface="Calibri"/>
              </a:rPr>
              <a:t>Ψηφιακή </a:t>
            </a:r>
          </a:p>
          <a:p>
            <a:pPr marL="0" marR="0" lvl="0" indent="0" algn="ctr" rtl="0">
              <a:lnSpc>
                <a:spcPct val="100000"/>
              </a:lnSpc>
              <a:spcBef>
                <a:spcPts val="0"/>
              </a:spcBef>
              <a:spcAft>
                <a:spcPts val="0"/>
              </a:spcAft>
              <a:buNone/>
            </a:pPr>
            <a:r>
              <a:rPr lang="el-GR" sz="2000" dirty="0" err="1">
                <a:latin typeface="+mj-lt"/>
                <a:cs typeface="Calibri"/>
                <a:sym typeface="Calibri"/>
              </a:rPr>
              <a:t>Εγγραμματοσύνη</a:t>
            </a:r>
            <a:endParaRPr lang="el-GR" sz="2000" b="0" i="0" u="none" strike="noStrike" cap="none" dirty="0">
              <a:latin typeface="+mj-lt"/>
              <a:ea typeface="Arial"/>
              <a:cs typeface="Arial"/>
              <a:sym typeface="Arial"/>
            </a:endParaRPr>
          </a:p>
          <a:p>
            <a:pPr marL="0" marR="0" lvl="0" indent="0" algn="ctr" rtl="0">
              <a:lnSpc>
                <a:spcPct val="100000"/>
              </a:lnSpc>
              <a:spcBef>
                <a:spcPts val="0"/>
              </a:spcBef>
              <a:spcAft>
                <a:spcPts val="0"/>
              </a:spcAft>
              <a:buNone/>
            </a:pPr>
            <a:endParaRPr lang="el-GR" sz="2800" dirty="0">
              <a:latin typeface="+mj-lt"/>
            </a:endParaRPr>
          </a:p>
          <a:p>
            <a:pPr marL="0" marR="0" lvl="0" indent="0" algn="ctr" rtl="0">
              <a:lnSpc>
                <a:spcPct val="100000"/>
              </a:lnSpc>
              <a:spcBef>
                <a:spcPts val="0"/>
              </a:spcBef>
              <a:spcAft>
                <a:spcPts val="0"/>
              </a:spcAft>
              <a:buNone/>
            </a:pPr>
            <a:endParaRPr lang="el-GR" sz="2800" b="0" i="0" u="none" strike="noStrike" cap="none" dirty="0">
              <a:latin typeface="+mj-lt"/>
              <a:ea typeface="Arial"/>
              <a:cs typeface="Arial"/>
              <a:sym typeface="Arial"/>
            </a:endParaRPr>
          </a:p>
          <a:p>
            <a:pPr marL="0" marR="0" lvl="0" indent="0" algn="ctr" rtl="0">
              <a:lnSpc>
                <a:spcPct val="100000"/>
              </a:lnSpc>
              <a:spcBef>
                <a:spcPts val="0"/>
              </a:spcBef>
              <a:spcAft>
                <a:spcPts val="0"/>
              </a:spcAft>
              <a:buNone/>
            </a:pPr>
            <a:endParaRPr sz="2800" b="0" i="0" u="none" strike="noStrike" cap="none" dirty="0">
              <a:latin typeface="+mj-lt"/>
              <a:ea typeface="Arial"/>
              <a:cs typeface="Arial"/>
              <a:sym typeface="Arial"/>
            </a:endParaRPr>
          </a:p>
          <a:p>
            <a:pPr marL="0" marR="0" lvl="0" indent="0" algn="ctr" rtl="0">
              <a:lnSpc>
                <a:spcPct val="100000"/>
              </a:lnSpc>
              <a:spcBef>
                <a:spcPts val="0"/>
              </a:spcBef>
              <a:spcAft>
                <a:spcPts val="0"/>
              </a:spcAft>
              <a:buNone/>
            </a:pPr>
            <a:r>
              <a:rPr lang="el-GR" sz="2000" dirty="0">
                <a:latin typeface="+mj-lt"/>
                <a:cs typeface="Calibri"/>
                <a:sym typeface="Calibri"/>
              </a:rPr>
              <a:t>Ασφάλεια και Ιδιωτικότητα</a:t>
            </a:r>
            <a:endParaRPr sz="2000" b="0" i="0" u="none" strike="noStrike" cap="none" dirty="0">
              <a:latin typeface="+mj-lt"/>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7"/>
        <p:cNvGrpSpPr/>
        <p:nvPr/>
      </p:nvGrpSpPr>
      <p:grpSpPr>
        <a:xfrm>
          <a:off x="0" y="0"/>
          <a:ext cx="0" cy="0"/>
          <a:chOff x="0" y="0"/>
          <a:chExt cx="0" cy="0"/>
        </a:xfrm>
      </p:grpSpPr>
      <p:sp>
        <p:nvSpPr>
          <p:cNvPr id="118" name="Google Shape;118;p2"/>
          <p:cNvSpPr/>
          <p:nvPr/>
        </p:nvSpPr>
        <p:spPr>
          <a:xfrm>
            <a:off x="371520" y="950390"/>
            <a:ext cx="8772480" cy="5487480"/>
          </a:xfrm>
          <a:prstGeom prst="rect">
            <a:avLst/>
          </a:prstGeom>
          <a:noFill/>
          <a:ln>
            <a:noFill/>
          </a:ln>
        </p:spPr>
        <p:txBody>
          <a:bodyPr spcFirstLastPara="1" wrap="square" lIns="90000" tIns="45000" rIns="90000" bIns="45000" anchor="t" anchorCtr="0">
            <a:noAutofit/>
          </a:bodyPr>
          <a:lstStyle/>
          <a:p>
            <a:pPr marL="0" marR="0" lvl="0" indent="0" algn="l" rtl="0">
              <a:lnSpc>
                <a:spcPct val="150000"/>
              </a:lnSpc>
              <a:spcBef>
                <a:spcPts val="0"/>
              </a:spcBef>
              <a:spcAft>
                <a:spcPts val="0"/>
              </a:spcAft>
              <a:buNone/>
            </a:pPr>
            <a:endParaRPr sz="1800" b="0" strike="noStrike" dirty="0">
              <a:latin typeface="Arial"/>
              <a:ea typeface="Arial"/>
              <a:cs typeface="Arial"/>
              <a:sym typeface="Arial"/>
            </a:endParaRPr>
          </a:p>
          <a:p>
            <a:pPr marL="216000" marR="0" lvl="0" indent="-216000" algn="l" rtl="0">
              <a:lnSpc>
                <a:spcPct val="150000"/>
              </a:lnSpc>
              <a:spcBef>
                <a:spcPts val="0"/>
              </a:spcBef>
              <a:spcAft>
                <a:spcPts val="0"/>
              </a:spcAft>
              <a:buClr>
                <a:srgbClr val="000000"/>
              </a:buClr>
              <a:buSzPts val="810"/>
              <a:buFont typeface="Noto Sans Symbols"/>
              <a:buChar char="●"/>
            </a:pPr>
            <a:r>
              <a:rPr lang="el-GR" sz="1800" b="0" strike="noStrike" dirty="0">
                <a:latin typeface="Arial"/>
                <a:ea typeface="Arial"/>
                <a:cs typeface="Arial"/>
                <a:sym typeface="Arial"/>
              </a:rPr>
              <a:t>Συνήθως οι δράστες έρχονται σε επαφή με ανυποψίαστους χρήστες του διαδικτύου μέσω ανεπιθύμητης αλληλογραφίας, κοινωνικών δικτύων, </a:t>
            </a:r>
            <a:r>
              <a:rPr lang="el-GR" sz="1800" dirty="0"/>
              <a:t>«</a:t>
            </a:r>
            <a:r>
              <a:rPr lang="el-GR" sz="1800" b="0" strike="noStrike" dirty="0">
                <a:latin typeface="Arial"/>
                <a:ea typeface="Arial"/>
                <a:cs typeface="Arial"/>
                <a:sym typeface="Arial"/>
              </a:rPr>
              <a:t>ύπουλες» διαφημίσεις, και χρησιμοποιούν πληροφορίες που αποσπούν από τα θύματά τους για να λάβουν </a:t>
            </a:r>
            <a:r>
              <a:rPr lang="el-GR" sz="1800" dirty="0" err="1"/>
              <a:t>κωδικο</a:t>
            </a:r>
            <a:r>
              <a:rPr lang="en-US" sz="1800" dirty="0"/>
              <a:t>ύ</a:t>
            </a:r>
            <a:r>
              <a:rPr lang="el-GR" sz="1800" dirty="0"/>
              <a:t>ς τραπεζικών συναλλαγών μέσω διαδικτύου</a:t>
            </a:r>
            <a:r>
              <a:rPr lang="el-GR" sz="1800" b="0" strike="noStrike" dirty="0">
                <a:latin typeface="Arial"/>
                <a:ea typeface="Arial"/>
                <a:cs typeface="Arial"/>
                <a:sym typeface="Arial"/>
              </a:rPr>
              <a:t>, στοιχεία πιστωτικών καρτών ή άλλες πολύτιμες πληροφορίες. </a:t>
            </a:r>
          </a:p>
          <a:p>
            <a:pPr marL="216000" marR="0" lvl="0" indent="-216000" algn="l" rtl="0">
              <a:lnSpc>
                <a:spcPct val="150000"/>
              </a:lnSpc>
              <a:spcBef>
                <a:spcPts val="0"/>
              </a:spcBef>
              <a:spcAft>
                <a:spcPts val="0"/>
              </a:spcAft>
              <a:buClr>
                <a:srgbClr val="000000"/>
              </a:buClr>
              <a:buSzPts val="810"/>
              <a:buFont typeface="Noto Sans Symbols"/>
              <a:buChar char="●"/>
            </a:pPr>
            <a:endParaRPr sz="1800" b="0" strike="noStrike" dirty="0">
              <a:latin typeface="Arial"/>
              <a:ea typeface="Arial"/>
              <a:cs typeface="Arial"/>
              <a:sym typeface="Arial"/>
            </a:endParaRPr>
          </a:p>
          <a:p>
            <a:pPr marL="0" marR="0" lvl="0" indent="0" algn="l" rtl="0">
              <a:lnSpc>
                <a:spcPct val="150000"/>
              </a:lnSpc>
              <a:spcBef>
                <a:spcPts val="0"/>
              </a:spcBef>
              <a:spcAft>
                <a:spcPts val="0"/>
              </a:spcAft>
              <a:buNone/>
            </a:pPr>
            <a:r>
              <a:rPr lang="el-GR" sz="1800" b="1" dirty="0"/>
              <a:t>Πώς να παραμείνετε ασφαλείς</a:t>
            </a:r>
            <a:r>
              <a:rPr lang="en-US" sz="1800" b="1" strike="noStrike" dirty="0">
                <a:latin typeface="Arial"/>
                <a:ea typeface="Arial"/>
                <a:cs typeface="Arial"/>
                <a:sym typeface="Arial"/>
              </a:rPr>
              <a:t>:</a:t>
            </a:r>
            <a:endParaRPr sz="1800" b="0" strike="noStrike" dirty="0">
              <a:latin typeface="Arial"/>
              <a:ea typeface="Arial"/>
              <a:cs typeface="Arial"/>
              <a:sym typeface="Arial"/>
            </a:endParaRPr>
          </a:p>
          <a:p>
            <a:pPr marL="216000" marR="0" lvl="0" indent="-216000" algn="l" rtl="0">
              <a:lnSpc>
                <a:spcPct val="150000"/>
              </a:lnSpc>
              <a:spcBef>
                <a:spcPts val="0"/>
              </a:spcBef>
              <a:spcAft>
                <a:spcPts val="0"/>
              </a:spcAft>
              <a:buClr>
                <a:srgbClr val="000000"/>
              </a:buClr>
              <a:buSzPts val="810"/>
              <a:buFont typeface="Noto Sans Symbols"/>
              <a:buChar char="●"/>
            </a:pPr>
            <a:r>
              <a:rPr lang="el-GR" sz="1800" b="1" strike="noStrike" dirty="0">
                <a:latin typeface="Arial"/>
                <a:ea typeface="Arial"/>
                <a:cs typeface="Arial"/>
                <a:sym typeface="Arial"/>
              </a:rPr>
              <a:t>Μπλοκάρετε την εμφάνιση διαφημίσεων </a:t>
            </a:r>
            <a:r>
              <a:rPr lang="el-GR" sz="1800" strike="noStrike" dirty="0">
                <a:latin typeface="Arial"/>
                <a:ea typeface="Arial"/>
                <a:cs typeface="Arial"/>
                <a:sym typeface="Arial"/>
              </a:rPr>
              <a:t>από το πρόγραμμα περιήγησης,</a:t>
            </a:r>
          </a:p>
          <a:p>
            <a:pPr marL="216000" marR="0" lvl="0" indent="-216000" algn="l" rtl="0">
              <a:lnSpc>
                <a:spcPct val="150000"/>
              </a:lnSpc>
              <a:spcBef>
                <a:spcPts val="0"/>
              </a:spcBef>
              <a:spcAft>
                <a:spcPts val="0"/>
              </a:spcAft>
              <a:buClr>
                <a:srgbClr val="000000"/>
              </a:buClr>
              <a:buSzPts val="810"/>
              <a:buFont typeface="Noto Sans Symbols"/>
              <a:buChar char="●"/>
            </a:pPr>
            <a:r>
              <a:rPr lang="en-US" sz="1800" b="1" strike="noStrike" dirty="0">
                <a:latin typeface="Arial"/>
                <a:ea typeface="Arial"/>
                <a:cs typeface="Arial"/>
                <a:sym typeface="Arial"/>
              </a:rPr>
              <a:t>Web of Trust</a:t>
            </a:r>
            <a:r>
              <a:rPr lang="en-US" sz="1800" b="0" strike="noStrike" dirty="0">
                <a:latin typeface="Arial"/>
                <a:ea typeface="Arial"/>
                <a:cs typeface="Arial"/>
                <a:sym typeface="Arial"/>
              </a:rPr>
              <a:t> – </a:t>
            </a:r>
            <a:r>
              <a:rPr lang="el-GR" sz="1800" b="0" strike="noStrike" dirty="0">
                <a:latin typeface="Arial"/>
                <a:ea typeface="Arial"/>
                <a:cs typeface="Arial"/>
                <a:sym typeface="Arial"/>
              </a:rPr>
              <a:t>μπλοκάρει ύπουλες ιστοσελίδες, </a:t>
            </a:r>
          </a:p>
          <a:p>
            <a:pPr marL="216000" marR="0" lvl="0" indent="-216000" algn="l" rtl="0">
              <a:lnSpc>
                <a:spcPct val="150000"/>
              </a:lnSpc>
              <a:spcBef>
                <a:spcPts val="0"/>
              </a:spcBef>
              <a:spcAft>
                <a:spcPts val="0"/>
              </a:spcAft>
              <a:buClr>
                <a:srgbClr val="000000"/>
              </a:buClr>
              <a:buSzPts val="810"/>
              <a:buFont typeface="Noto Sans Symbols"/>
              <a:buChar char="●"/>
            </a:pPr>
            <a:r>
              <a:rPr lang="el-GR" sz="1800" dirty="0"/>
              <a:t>Μην εμπιστεύεστε τίποτα που δεν θα εμπιστευόσασταν εκτός διαδικτύου. Η κριτική σκέψη πρέπει να είναι ο καλύτερός σας φίλος στο διαδίκτυο. </a:t>
            </a:r>
            <a:endParaRPr sz="1800" b="0" strike="noStrike" dirty="0">
              <a:latin typeface="Arial"/>
              <a:ea typeface="Arial"/>
              <a:cs typeface="Arial"/>
              <a:sym typeface="Arial"/>
            </a:endParaRPr>
          </a:p>
        </p:txBody>
      </p:sp>
      <p:sp>
        <p:nvSpPr>
          <p:cNvPr id="119" name="Google Shape;119;p2"/>
          <p:cNvSpPr/>
          <p:nvPr/>
        </p:nvSpPr>
        <p:spPr>
          <a:xfrm>
            <a:off x="984600" y="311750"/>
            <a:ext cx="7546320" cy="63864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None/>
            </a:pPr>
            <a:r>
              <a:rPr lang="el-GR" sz="3600" dirty="0">
                <a:latin typeface="Calibri"/>
                <a:cs typeface="Calibri"/>
                <a:sym typeface="Calibri"/>
              </a:rPr>
              <a:t>Απάτη</a:t>
            </a:r>
            <a:endParaRPr sz="3600" b="0" strike="noStrike" dirty="0">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4"/>
        <p:cNvGrpSpPr/>
        <p:nvPr/>
      </p:nvGrpSpPr>
      <p:grpSpPr>
        <a:xfrm>
          <a:off x="0" y="0"/>
          <a:ext cx="0" cy="0"/>
          <a:chOff x="0" y="0"/>
          <a:chExt cx="0" cy="0"/>
        </a:xfrm>
      </p:grpSpPr>
      <p:sp>
        <p:nvSpPr>
          <p:cNvPr id="125" name="Google Shape;125;p3"/>
          <p:cNvSpPr/>
          <p:nvPr/>
        </p:nvSpPr>
        <p:spPr>
          <a:xfrm>
            <a:off x="371520" y="1589429"/>
            <a:ext cx="8772480" cy="4061863"/>
          </a:xfrm>
          <a:prstGeom prst="rect">
            <a:avLst/>
          </a:prstGeom>
          <a:noFill/>
          <a:ln>
            <a:noFill/>
          </a:ln>
        </p:spPr>
        <p:txBody>
          <a:bodyPr spcFirstLastPara="1" wrap="square" lIns="90000" tIns="45000" rIns="90000" bIns="45000" anchor="t" anchorCtr="0">
            <a:noAutofit/>
          </a:bodyPr>
          <a:lstStyle/>
          <a:p>
            <a:pPr marL="216000" marR="0" lvl="0" indent="-216000" algn="l" rtl="0">
              <a:lnSpc>
                <a:spcPct val="150000"/>
              </a:lnSpc>
              <a:spcBef>
                <a:spcPts val="0"/>
              </a:spcBef>
              <a:spcAft>
                <a:spcPts val="0"/>
              </a:spcAft>
              <a:buClr>
                <a:srgbClr val="000000"/>
              </a:buClr>
              <a:buSzPts val="810"/>
              <a:buFont typeface="Noto Sans Symbols"/>
              <a:buChar char="●"/>
            </a:pPr>
            <a:r>
              <a:rPr lang="el-GR" sz="1600" dirty="0"/>
              <a:t>Αυτά είναι όλα είδη κακόβουλου λογισμικού που μπορούν να κλέψουν ευαίσθητα δεδομένα, προσωπικές πληροφορίες,</a:t>
            </a:r>
            <a:r>
              <a:rPr lang="en-US" sz="1600" dirty="0"/>
              <a:t> </a:t>
            </a:r>
            <a:r>
              <a:rPr lang="el-GR" sz="1600" dirty="0"/>
              <a:t>να ανακατευθύνει το πρόγραμμα περιήγησής σας σε επικίνδυνες ιστοσελίδες ή να χρησιμοποιήσει τις συσκευές σας ως μέσο για να εισβάλλει σε άλλες συσκευές και να διαδώσει περισσότερους ιούς. </a:t>
            </a:r>
          </a:p>
          <a:p>
            <a:pPr marR="0" lvl="0" algn="l" rtl="0">
              <a:lnSpc>
                <a:spcPct val="150000"/>
              </a:lnSpc>
              <a:spcBef>
                <a:spcPts val="0"/>
              </a:spcBef>
              <a:spcAft>
                <a:spcPts val="0"/>
              </a:spcAft>
              <a:buClr>
                <a:srgbClr val="000000"/>
              </a:buClr>
              <a:buSzPts val="810"/>
            </a:pPr>
            <a:endParaRPr sz="1600" b="0" strike="noStrike" dirty="0">
              <a:latin typeface="Arial"/>
              <a:ea typeface="Arial"/>
              <a:cs typeface="Arial"/>
              <a:sym typeface="Arial"/>
            </a:endParaRPr>
          </a:p>
          <a:p>
            <a:pPr lvl="0">
              <a:lnSpc>
                <a:spcPct val="150000"/>
              </a:lnSpc>
            </a:pPr>
            <a:r>
              <a:rPr lang="el-GR" sz="1600" b="1" dirty="0"/>
              <a:t>Πώς να παραμείνετε ασφαλείς :</a:t>
            </a:r>
            <a:endParaRPr lang="el-GR" sz="1600" dirty="0"/>
          </a:p>
          <a:p>
            <a:pPr marL="0" marR="0" lvl="0" indent="0" algn="l" rtl="0">
              <a:lnSpc>
                <a:spcPct val="150000"/>
              </a:lnSpc>
              <a:spcBef>
                <a:spcPts val="0"/>
              </a:spcBef>
              <a:spcAft>
                <a:spcPts val="0"/>
              </a:spcAft>
              <a:buNone/>
            </a:pPr>
            <a:endParaRPr sz="1600" b="0" strike="noStrike" dirty="0">
              <a:latin typeface="Arial"/>
              <a:ea typeface="Arial"/>
              <a:cs typeface="Arial"/>
              <a:sym typeface="Arial"/>
            </a:endParaRPr>
          </a:p>
          <a:p>
            <a:pPr marL="216000" marR="0" lvl="0" indent="-216000" algn="l" rtl="0">
              <a:lnSpc>
                <a:spcPct val="150000"/>
              </a:lnSpc>
              <a:spcBef>
                <a:spcPts val="0"/>
              </a:spcBef>
              <a:spcAft>
                <a:spcPts val="0"/>
              </a:spcAft>
              <a:buClr>
                <a:srgbClr val="000000"/>
              </a:buClr>
              <a:buSzPts val="810"/>
              <a:buFont typeface="Noto Sans Symbols"/>
              <a:buChar char="●"/>
            </a:pPr>
            <a:r>
              <a:rPr lang="el-GR" sz="1600" b="0" strike="noStrike" dirty="0">
                <a:latin typeface="Arial"/>
                <a:ea typeface="Arial"/>
                <a:cs typeface="Arial"/>
                <a:sym typeface="Arial"/>
              </a:rPr>
              <a:t>Εφαρμογές </a:t>
            </a:r>
            <a:r>
              <a:rPr lang="en-US" sz="1600" b="0" strike="noStrike" dirty="0">
                <a:latin typeface="Arial"/>
                <a:ea typeface="Arial"/>
                <a:cs typeface="Arial"/>
                <a:sym typeface="Arial"/>
              </a:rPr>
              <a:t>Antivirus</a:t>
            </a:r>
            <a:r>
              <a:rPr lang="el-GR" sz="1600" b="0" strike="noStrike" dirty="0">
                <a:latin typeface="Arial"/>
                <a:ea typeface="Arial"/>
                <a:cs typeface="Arial"/>
                <a:sym typeface="Arial"/>
              </a:rPr>
              <a:t> για τη συσκευή</a:t>
            </a:r>
            <a:r>
              <a:rPr lang="en-US" sz="1600" b="0" strike="noStrike" dirty="0">
                <a:latin typeface="Arial"/>
                <a:ea typeface="Arial"/>
                <a:cs typeface="Arial"/>
                <a:sym typeface="Arial"/>
              </a:rPr>
              <a:t> (</a:t>
            </a:r>
            <a:r>
              <a:rPr lang="el-GR" sz="1600" b="0" strike="noStrike" dirty="0">
                <a:latin typeface="Arial"/>
                <a:ea typeface="Arial"/>
                <a:cs typeface="Arial"/>
                <a:sym typeface="Arial"/>
              </a:rPr>
              <a:t>όπως</a:t>
            </a:r>
            <a:r>
              <a:rPr lang="en-US" sz="1600" b="0" strike="noStrike" dirty="0">
                <a:latin typeface="Arial"/>
                <a:ea typeface="Arial"/>
                <a:cs typeface="Arial"/>
                <a:sym typeface="Arial"/>
              </a:rPr>
              <a:t> </a:t>
            </a:r>
            <a:r>
              <a:rPr lang="en-US" sz="1600" b="1" strike="noStrike" dirty="0">
                <a:latin typeface="Arial"/>
                <a:ea typeface="Arial"/>
                <a:cs typeface="Arial"/>
                <a:sym typeface="Arial"/>
              </a:rPr>
              <a:t>Bitdefender Antivirus Free</a:t>
            </a:r>
            <a:r>
              <a:rPr lang="en-US" sz="1600" b="0" strike="noStrike" dirty="0">
                <a:latin typeface="Arial"/>
                <a:ea typeface="Arial"/>
                <a:cs typeface="Arial"/>
                <a:sym typeface="Arial"/>
              </a:rPr>
              <a:t>)</a:t>
            </a:r>
            <a:endParaRPr sz="1600" b="0" strike="noStrike" dirty="0">
              <a:latin typeface="Arial"/>
              <a:ea typeface="Arial"/>
              <a:cs typeface="Arial"/>
              <a:sym typeface="Arial"/>
            </a:endParaRPr>
          </a:p>
          <a:p>
            <a:pPr marL="216000" marR="0" lvl="0" indent="-216000" algn="l" rtl="0">
              <a:lnSpc>
                <a:spcPct val="150000"/>
              </a:lnSpc>
              <a:spcBef>
                <a:spcPts val="0"/>
              </a:spcBef>
              <a:spcAft>
                <a:spcPts val="0"/>
              </a:spcAft>
              <a:buClr>
                <a:srgbClr val="000000"/>
              </a:buClr>
              <a:buSzPts val="810"/>
              <a:buFont typeface="Noto Sans Symbols"/>
              <a:buChar char="●"/>
            </a:pPr>
            <a:r>
              <a:rPr lang="el-GR" sz="1600" b="0" strike="noStrike" dirty="0">
                <a:latin typeface="Arial"/>
                <a:ea typeface="Arial"/>
                <a:cs typeface="Arial"/>
                <a:sym typeface="Arial"/>
              </a:rPr>
              <a:t>Εφαρμογή μπλοκαρίσματος των διαφημίσεων ή ελεγκτή ιστοσελίδων </a:t>
            </a:r>
            <a:r>
              <a:rPr lang="en-US" sz="1600" b="0" strike="noStrike" dirty="0">
                <a:latin typeface="Arial"/>
                <a:ea typeface="Arial"/>
                <a:cs typeface="Arial"/>
                <a:sym typeface="Arial"/>
              </a:rPr>
              <a:t>(</a:t>
            </a:r>
            <a:r>
              <a:rPr lang="el-GR" sz="1600" b="0" strike="noStrike" dirty="0">
                <a:latin typeface="Arial"/>
                <a:ea typeface="Arial"/>
                <a:cs typeface="Arial"/>
                <a:sym typeface="Arial"/>
              </a:rPr>
              <a:t>όπως</a:t>
            </a:r>
            <a:r>
              <a:rPr lang="en-US" sz="1600" b="0" strike="noStrike" dirty="0">
                <a:latin typeface="Arial"/>
                <a:ea typeface="Arial"/>
                <a:cs typeface="Arial"/>
                <a:sym typeface="Arial"/>
              </a:rPr>
              <a:t> </a:t>
            </a:r>
            <a:r>
              <a:rPr lang="en-US" sz="1600" b="1" strike="noStrike" dirty="0">
                <a:latin typeface="Arial"/>
                <a:ea typeface="Arial"/>
                <a:cs typeface="Arial"/>
                <a:sym typeface="Arial"/>
              </a:rPr>
              <a:t>Web of Trust</a:t>
            </a:r>
            <a:r>
              <a:rPr lang="en-US" sz="1600" b="0" strike="noStrike" dirty="0">
                <a:latin typeface="Arial"/>
                <a:ea typeface="Arial"/>
                <a:cs typeface="Arial"/>
                <a:sym typeface="Arial"/>
              </a:rPr>
              <a:t>) </a:t>
            </a:r>
            <a:r>
              <a:rPr lang="el-GR" sz="1600" b="0" strike="noStrike" dirty="0">
                <a:latin typeface="Arial"/>
                <a:ea typeface="Arial"/>
                <a:cs typeface="Arial"/>
                <a:sym typeface="Arial"/>
              </a:rPr>
              <a:t>για το πρόγραμμα περιήγησης</a:t>
            </a:r>
            <a:endParaRPr sz="1600" b="0" strike="noStrike" dirty="0">
              <a:latin typeface="Arial"/>
              <a:ea typeface="Arial"/>
              <a:cs typeface="Arial"/>
              <a:sym typeface="Arial"/>
            </a:endParaRPr>
          </a:p>
          <a:p>
            <a:pPr marL="216000" marR="0" lvl="0" indent="-216000" algn="l" rtl="0">
              <a:lnSpc>
                <a:spcPct val="150000"/>
              </a:lnSpc>
              <a:spcBef>
                <a:spcPts val="0"/>
              </a:spcBef>
              <a:spcAft>
                <a:spcPts val="0"/>
              </a:spcAft>
              <a:buClr>
                <a:srgbClr val="000000"/>
              </a:buClr>
              <a:buSzPts val="810"/>
              <a:buFont typeface="Noto Sans Symbols"/>
              <a:buChar char="●"/>
            </a:pPr>
            <a:r>
              <a:rPr lang="el-GR" sz="1600" b="0" strike="noStrike" dirty="0">
                <a:latin typeface="Arial"/>
                <a:ea typeface="Arial"/>
                <a:cs typeface="Arial"/>
                <a:sym typeface="Arial"/>
              </a:rPr>
              <a:t>Να είστε πολύ προσεκτικοί με κάθε αρχείο που κατεβάζετε στη συσκευή σας, ανεξαρτήτως από το ποια είναι η πηγή, ειδικά όταν έρχεται ξαφνικά στο ηλεκτρονικό σας ταχυδρομείο από ένα φίλο που έχει να επικοινωνήσει πολύ καιρό</a:t>
            </a:r>
            <a:endParaRPr sz="1600" b="0" strike="noStrike" dirty="0">
              <a:latin typeface="Arial"/>
              <a:ea typeface="Arial"/>
              <a:cs typeface="Arial"/>
              <a:sym typeface="Arial"/>
            </a:endParaRPr>
          </a:p>
        </p:txBody>
      </p:sp>
      <p:sp>
        <p:nvSpPr>
          <p:cNvPr id="126" name="Google Shape;126;p3"/>
          <p:cNvSpPr/>
          <p:nvPr/>
        </p:nvSpPr>
        <p:spPr>
          <a:xfrm>
            <a:off x="1058430" y="174960"/>
            <a:ext cx="7546320" cy="63864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None/>
            </a:pPr>
            <a:r>
              <a:rPr lang="el-GR" sz="3600" b="0" strike="noStrike" dirty="0">
                <a:solidFill>
                  <a:srgbClr val="000000"/>
                </a:solidFill>
                <a:latin typeface="+mj-lt"/>
                <a:ea typeface="Calibri"/>
                <a:cs typeface="Calibri"/>
                <a:sym typeface="Calibri"/>
              </a:rPr>
              <a:t>Ιοί</a:t>
            </a:r>
            <a:endParaRPr sz="3600" b="0" strike="noStrike" dirty="0">
              <a:latin typeface="+mj-lt"/>
              <a:ea typeface="Arial"/>
              <a:cs typeface="Arial"/>
              <a:sym typeface="Arial"/>
            </a:endParaRPr>
          </a:p>
          <a:p>
            <a:pPr marL="0" marR="0" lvl="0" indent="0" algn="ctr" rtl="0">
              <a:lnSpc>
                <a:spcPct val="100000"/>
              </a:lnSpc>
              <a:spcBef>
                <a:spcPts val="0"/>
              </a:spcBef>
              <a:spcAft>
                <a:spcPts val="0"/>
              </a:spcAft>
              <a:buNone/>
            </a:pPr>
            <a:r>
              <a:rPr lang="en-US" sz="3600" b="0" strike="noStrike" dirty="0">
                <a:solidFill>
                  <a:srgbClr val="000000"/>
                </a:solidFill>
                <a:latin typeface="+mj-lt"/>
                <a:ea typeface="Calibri"/>
                <a:cs typeface="Calibri"/>
                <a:sym typeface="Calibri"/>
              </a:rPr>
              <a:t>(trojan horses, worms, spyware)</a:t>
            </a:r>
            <a:endParaRPr sz="3600" b="0" strike="noStrike" dirty="0">
              <a:latin typeface="+mj-lt"/>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1"/>
        <p:cNvGrpSpPr/>
        <p:nvPr/>
      </p:nvGrpSpPr>
      <p:grpSpPr>
        <a:xfrm>
          <a:off x="0" y="0"/>
          <a:ext cx="0" cy="0"/>
          <a:chOff x="0" y="0"/>
          <a:chExt cx="0" cy="0"/>
        </a:xfrm>
      </p:grpSpPr>
      <p:sp>
        <p:nvSpPr>
          <p:cNvPr id="132" name="Google Shape;132;p4"/>
          <p:cNvSpPr/>
          <p:nvPr/>
        </p:nvSpPr>
        <p:spPr>
          <a:xfrm>
            <a:off x="185760" y="1564716"/>
            <a:ext cx="8772480" cy="4663080"/>
          </a:xfrm>
          <a:prstGeom prst="rect">
            <a:avLst/>
          </a:prstGeom>
          <a:noFill/>
          <a:ln>
            <a:noFill/>
          </a:ln>
        </p:spPr>
        <p:txBody>
          <a:bodyPr spcFirstLastPara="1" wrap="square" lIns="90000" tIns="45000" rIns="90000" bIns="45000" anchor="t" anchorCtr="0">
            <a:noAutofit/>
          </a:bodyPr>
          <a:lstStyle/>
          <a:p>
            <a:pPr marL="216000" marR="0" lvl="0" indent="-216000" algn="l" rtl="0">
              <a:lnSpc>
                <a:spcPct val="150000"/>
              </a:lnSpc>
              <a:spcBef>
                <a:spcPts val="0"/>
              </a:spcBef>
              <a:spcAft>
                <a:spcPts val="0"/>
              </a:spcAft>
              <a:buClr>
                <a:srgbClr val="000000"/>
              </a:buClr>
              <a:buSzPts val="810"/>
              <a:buFont typeface="Noto Sans Symbols"/>
              <a:buChar char="●"/>
            </a:pPr>
            <a:r>
              <a:rPr lang="el-GR" sz="2000" dirty="0"/>
              <a:t>Είναι ψεύτικες ιστοσελίδες που μιμούνται τις σελίδες που συνδέονται σε σελίδες ηλεκτρονικής τράπεζας ή σελίδες πληρωμής όπως το </a:t>
            </a:r>
            <a:r>
              <a:rPr lang="en-US" sz="2000" b="0" strike="noStrike" dirty="0">
                <a:latin typeface="Arial"/>
                <a:ea typeface="Arial"/>
                <a:cs typeface="Arial"/>
                <a:sym typeface="Arial"/>
              </a:rPr>
              <a:t>PayPal, </a:t>
            </a:r>
            <a:r>
              <a:rPr lang="el-GR" sz="2000" b="0" strike="noStrike" dirty="0">
                <a:latin typeface="Arial"/>
                <a:ea typeface="Arial"/>
                <a:cs typeface="Arial"/>
                <a:sym typeface="Arial"/>
              </a:rPr>
              <a:t>προσπαθώντας να ξεγελάσουν τους χρήστες για να συνδεθούν, δίνοντας τους κωδικούς τους</a:t>
            </a:r>
            <a:endParaRPr lang="el-GR" sz="2000" dirty="0"/>
          </a:p>
          <a:p>
            <a:pPr marL="216000" marR="0" lvl="0" indent="-216000" algn="l" rtl="0">
              <a:lnSpc>
                <a:spcPct val="150000"/>
              </a:lnSpc>
              <a:spcBef>
                <a:spcPts val="0"/>
              </a:spcBef>
              <a:spcAft>
                <a:spcPts val="0"/>
              </a:spcAft>
              <a:buClr>
                <a:srgbClr val="000000"/>
              </a:buClr>
              <a:buSzPts val="810"/>
              <a:buFont typeface="Noto Sans Symbols"/>
              <a:buChar char="●"/>
            </a:pPr>
            <a:endParaRPr sz="2000" b="0" strike="noStrike" dirty="0">
              <a:latin typeface="Arial"/>
              <a:ea typeface="Arial"/>
              <a:cs typeface="Arial"/>
              <a:sym typeface="Arial"/>
            </a:endParaRPr>
          </a:p>
          <a:p>
            <a:pPr lvl="0">
              <a:lnSpc>
                <a:spcPct val="150000"/>
              </a:lnSpc>
            </a:pPr>
            <a:r>
              <a:rPr lang="el-GR" sz="2000" b="1" dirty="0"/>
              <a:t>Πώς να παραμείνετε ασφαλείς :</a:t>
            </a:r>
            <a:endParaRPr lang="el-GR" sz="2000" dirty="0"/>
          </a:p>
          <a:p>
            <a:pPr marL="0" marR="0" lvl="0" indent="0" algn="l" rtl="0">
              <a:lnSpc>
                <a:spcPct val="150000"/>
              </a:lnSpc>
              <a:spcBef>
                <a:spcPts val="0"/>
              </a:spcBef>
              <a:spcAft>
                <a:spcPts val="0"/>
              </a:spcAft>
              <a:buNone/>
            </a:pPr>
            <a:endParaRPr sz="2000" b="0" strike="noStrike" dirty="0">
              <a:latin typeface="Arial"/>
              <a:ea typeface="Arial"/>
              <a:cs typeface="Arial"/>
              <a:sym typeface="Arial"/>
            </a:endParaRPr>
          </a:p>
          <a:p>
            <a:pPr marL="216000" marR="0" lvl="0" indent="-216000" algn="l" rtl="0">
              <a:lnSpc>
                <a:spcPct val="150000"/>
              </a:lnSpc>
              <a:spcBef>
                <a:spcPts val="0"/>
              </a:spcBef>
              <a:spcAft>
                <a:spcPts val="0"/>
              </a:spcAft>
              <a:buClr>
                <a:srgbClr val="000000"/>
              </a:buClr>
              <a:buSzPts val="810"/>
              <a:buFont typeface="Noto Sans Symbols"/>
              <a:buChar char="●"/>
            </a:pPr>
            <a:r>
              <a:rPr lang="el-GR" sz="2000" b="0" strike="noStrike" dirty="0">
                <a:latin typeface="Arial"/>
                <a:ea typeface="Arial"/>
                <a:cs typeface="Arial"/>
                <a:sym typeface="Arial"/>
              </a:rPr>
              <a:t>Το </a:t>
            </a:r>
            <a:r>
              <a:rPr lang="en-US" sz="2000" b="0" strike="noStrike" dirty="0">
                <a:latin typeface="Arial"/>
                <a:ea typeface="Arial"/>
                <a:cs typeface="Arial"/>
                <a:sym typeface="Arial"/>
              </a:rPr>
              <a:t>Web of Trust </a:t>
            </a:r>
            <a:r>
              <a:rPr lang="el-GR" sz="2000" b="0" strike="noStrike" dirty="0">
                <a:latin typeface="Arial"/>
                <a:ea typeface="Arial"/>
                <a:cs typeface="Arial"/>
                <a:sym typeface="Arial"/>
              </a:rPr>
              <a:t>είναι αρκετά χρήσιμο, αλλά</a:t>
            </a:r>
            <a:endParaRPr sz="2000" b="0" strike="noStrike" dirty="0">
              <a:latin typeface="Arial"/>
              <a:ea typeface="Arial"/>
              <a:cs typeface="Arial"/>
              <a:sym typeface="Arial"/>
            </a:endParaRPr>
          </a:p>
          <a:p>
            <a:pPr marL="216000" marR="0" lvl="0" indent="-216000" algn="l" rtl="0">
              <a:lnSpc>
                <a:spcPct val="150000"/>
              </a:lnSpc>
              <a:spcBef>
                <a:spcPts val="0"/>
              </a:spcBef>
              <a:spcAft>
                <a:spcPts val="0"/>
              </a:spcAft>
              <a:buClr>
                <a:srgbClr val="000000"/>
              </a:buClr>
              <a:buSzPts val="810"/>
              <a:buFont typeface="Noto Sans Symbols"/>
              <a:buChar char="●"/>
            </a:pPr>
            <a:r>
              <a:rPr lang="el-GR" sz="2000" b="0" strike="noStrike" dirty="0">
                <a:latin typeface="Arial"/>
                <a:ea typeface="Arial"/>
                <a:cs typeface="Arial"/>
                <a:sym typeface="Arial"/>
              </a:rPr>
              <a:t>Χρειάζεται να δίνετε ιδιαίτερη σημασία στην προέλευση των ιστοσελίδων που επισκέπτεσ</a:t>
            </a:r>
            <a:r>
              <a:rPr lang="el-GR" sz="2000" dirty="0"/>
              <a:t>τ</a:t>
            </a:r>
            <a:r>
              <a:rPr lang="el-GR" sz="2000" b="0" strike="noStrike" dirty="0">
                <a:latin typeface="Arial"/>
                <a:ea typeface="Arial"/>
                <a:cs typeface="Arial"/>
                <a:sym typeface="Arial"/>
              </a:rPr>
              <a:t>ε, είναι εξαιρετικά σημαντικό! </a:t>
            </a:r>
            <a:endParaRPr sz="2000" b="0" strike="noStrike" dirty="0">
              <a:latin typeface="Arial"/>
              <a:ea typeface="Arial"/>
              <a:cs typeface="Arial"/>
              <a:sym typeface="Arial"/>
            </a:endParaRPr>
          </a:p>
        </p:txBody>
      </p:sp>
      <p:sp>
        <p:nvSpPr>
          <p:cNvPr id="133" name="Google Shape;133;p4"/>
          <p:cNvSpPr/>
          <p:nvPr/>
        </p:nvSpPr>
        <p:spPr>
          <a:xfrm>
            <a:off x="996646" y="299394"/>
            <a:ext cx="7546320" cy="63864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None/>
            </a:pPr>
            <a:r>
              <a:rPr lang="en-US" sz="3600" b="0" strike="noStrike" dirty="0">
                <a:solidFill>
                  <a:srgbClr val="000000"/>
                </a:solidFill>
                <a:latin typeface="Calibri"/>
                <a:ea typeface="Calibri"/>
                <a:cs typeface="Calibri"/>
                <a:sym typeface="Calibri"/>
              </a:rPr>
              <a:t>Phishing sites</a:t>
            </a:r>
            <a:endParaRPr sz="3600" b="0" strike="noStrike" dirty="0">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8"/>
        <p:cNvGrpSpPr/>
        <p:nvPr/>
      </p:nvGrpSpPr>
      <p:grpSpPr>
        <a:xfrm>
          <a:off x="0" y="0"/>
          <a:ext cx="0" cy="0"/>
          <a:chOff x="0" y="0"/>
          <a:chExt cx="0" cy="0"/>
        </a:xfrm>
      </p:grpSpPr>
      <p:sp>
        <p:nvSpPr>
          <p:cNvPr id="139" name="Google Shape;139;p5"/>
          <p:cNvSpPr/>
          <p:nvPr/>
        </p:nvSpPr>
        <p:spPr>
          <a:xfrm>
            <a:off x="185760" y="1404079"/>
            <a:ext cx="8772480" cy="4663080"/>
          </a:xfrm>
          <a:prstGeom prst="rect">
            <a:avLst/>
          </a:prstGeom>
          <a:noFill/>
          <a:ln>
            <a:noFill/>
          </a:ln>
        </p:spPr>
        <p:txBody>
          <a:bodyPr spcFirstLastPara="1" wrap="square" lIns="90000" tIns="45000" rIns="90000" bIns="45000" anchor="t" anchorCtr="0">
            <a:noAutofit/>
          </a:bodyPr>
          <a:lstStyle/>
          <a:p>
            <a:pPr marL="0" marR="0" lvl="0" indent="0" algn="l" rtl="0">
              <a:lnSpc>
                <a:spcPct val="150000"/>
              </a:lnSpc>
              <a:spcBef>
                <a:spcPts val="0"/>
              </a:spcBef>
              <a:spcAft>
                <a:spcPts val="0"/>
              </a:spcAft>
              <a:buNone/>
            </a:pPr>
            <a:r>
              <a:rPr lang="el-GR" sz="1600" dirty="0"/>
              <a:t>Πληροφορίες από </a:t>
            </a:r>
            <a:r>
              <a:rPr lang="el-GR" sz="1600" b="1" dirty="0"/>
              <a:t>κακές πηγές</a:t>
            </a:r>
            <a:r>
              <a:rPr lang="el-GR" sz="1600" dirty="0"/>
              <a:t>, οι οποίες </a:t>
            </a:r>
            <a:r>
              <a:rPr lang="el-GR" sz="1600" b="1" dirty="0"/>
              <a:t>δεν είναι πλέον έγκυρες </a:t>
            </a:r>
            <a:r>
              <a:rPr lang="el-GR" sz="1600" dirty="0"/>
              <a:t>μπορούν να οδηγήσουν σε αρνητικές εκβάσεις ακόμη και αν οι προθέσεις ήταν καλές. </a:t>
            </a:r>
            <a:endParaRPr lang="en-US" sz="1600" i="1" dirty="0"/>
          </a:p>
          <a:p>
            <a:pPr marL="0" marR="0" lvl="0" indent="0" algn="l" rtl="0">
              <a:lnSpc>
                <a:spcPct val="150000"/>
              </a:lnSpc>
              <a:spcBef>
                <a:spcPts val="0"/>
              </a:spcBef>
              <a:spcAft>
                <a:spcPts val="0"/>
              </a:spcAft>
              <a:buNone/>
            </a:pPr>
            <a:r>
              <a:rPr lang="el-GR" sz="1600" i="1" dirty="0"/>
              <a:t>Φαντάσου να διαβάζεις το πρόγραμμα ενός διεθνούς λεωφορείου από ένα άρθρο που δημοσιεύθηκε πριν από δύο χρόνια. </a:t>
            </a:r>
          </a:p>
          <a:p>
            <a:pPr marL="0" marR="0" lvl="0" indent="0" algn="l" rtl="0">
              <a:lnSpc>
                <a:spcPct val="150000"/>
              </a:lnSpc>
              <a:spcBef>
                <a:spcPts val="0"/>
              </a:spcBef>
              <a:spcAft>
                <a:spcPts val="0"/>
              </a:spcAft>
              <a:buNone/>
            </a:pPr>
            <a:endParaRPr sz="1600" b="0" strike="noStrike" dirty="0">
              <a:latin typeface="Arial"/>
              <a:ea typeface="Arial"/>
              <a:cs typeface="Arial"/>
              <a:sym typeface="Arial"/>
            </a:endParaRPr>
          </a:p>
          <a:p>
            <a:pPr marL="0" marR="0" lvl="0" indent="0" algn="l" rtl="0">
              <a:lnSpc>
                <a:spcPct val="150000"/>
              </a:lnSpc>
              <a:spcBef>
                <a:spcPts val="0"/>
              </a:spcBef>
              <a:spcAft>
                <a:spcPts val="0"/>
              </a:spcAft>
              <a:buNone/>
            </a:pPr>
            <a:r>
              <a:rPr lang="el-GR" sz="1600" b="1" strike="noStrike" dirty="0">
                <a:latin typeface="Arial"/>
                <a:ea typeface="Arial"/>
                <a:cs typeface="Arial"/>
                <a:sym typeface="Arial"/>
              </a:rPr>
              <a:t>Οι «επαγγελματικές» συμβουλές </a:t>
            </a:r>
            <a:r>
              <a:rPr lang="el-GR" sz="1600" strike="noStrike" dirty="0">
                <a:latin typeface="Arial"/>
                <a:ea typeface="Arial"/>
                <a:cs typeface="Arial"/>
                <a:sym typeface="Arial"/>
              </a:rPr>
              <a:t>από τυχαίους χρήστες στα κοινωνικά δίκτυα είναι ακόμα μια εκδοχή αυτού – το λεγόμενο </a:t>
            </a:r>
            <a:r>
              <a:rPr lang="en-US" sz="1600" b="0" strike="noStrike" dirty="0">
                <a:latin typeface="Arial"/>
                <a:ea typeface="Arial"/>
                <a:cs typeface="Arial"/>
                <a:sym typeface="Arial"/>
              </a:rPr>
              <a:t>“Internet Trolls”</a:t>
            </a:r>
            <a:r>
              <a:rPr lang="el-GR" sz="1600" b="0" strike="noStrike" dirty="0">
                <a:latin typeface="Arial"/>
                <a:ea typeface="Arial"/>
                <a:cs typeface="Arial"/>
                <a:sym typeface="Arial"/>
              </a:rPr>
              <a:t> που διασκεδάζουν με το να </a:t>
            </a:r>
            <a:r>
              <a:rPr lang="el-GR" sz="1600" dirty="0"/>
              <a:t>κοροϊδεύουν</a:t>
            </a:r>
            <a:r>
              <a:rPr lang="el-GR" sz="1600" b="0" strike="noStrike" dirty="0">
                <a:latin typeface="Arial"/>
                <a:ea typeface="Arial"/>
                <a:cs typeface="Arial"/>
                <a:sym typeface="Arial"/>
              </a:rPr>
              <a:t> ανθρώπους στο διαδίκτυο. </a:t>
            </a:r>
            <a:r>
              <a:rPr lang="en-US" sz="1600" b="0" strike="noStrike" dirty="0">
                <a:latin typeface="Arial"/>
                <a:ea typeface="Arial"/>
                <a:cs typeface="Arial"/>
                <a:sym typeface="Arial"/>
              </a:rPr>
              <a:t> </a:t>
            </a:r>
            <a:endParaRPr lang="el-GR" sz="1600" b="0" strike="noStrike" dirty="0">
              <a:latin typeface="Arial"/>
              <a:ea typeface="Arial"/>
              <a:cs typeface="Arial"/>
              <a:sym typeface="Arial"/>
            </a:endParaRPr>
          </a:p>
          <a:p>
            <a:pPr marL="0" marR="0" lvl="0" indent="0" algn="l" rtl="0">
              <a:lnSpc>
                <a:spcPct val="150000"/>
              </a:lnSpc>
              <a:spcBef>
                <a:spcPts val="0"/>
              </a:spcBef>
              <a:spcAft>
                <a:spcPts val="0"/>
              </a:spcAft>
              <a:buNone/>
            </a:pPr>
            <a:endParaRPr sz="1600" b="0" strike="noStrike" dirty="0">
              <a:latin typeface="Arial"/>
              <a:ea typeface="Arial"/>
              <a:cs typeface="Arial"/>
              <a:sym typeface="Arial"/>
            </a:endParaRPr>
          </a:p>
          <a:p>
            <a:pPr lvl="0">
              <a:lnSpc>
                <a:spcPct val="150000"/>
              </a:lnSpc>
            </a:pPr>
            <a:r>
              <a:rPr lang="el-GR" sz="1600" b="1" dirty="0"/>
              <a:t>Πώς να παραμείνετε ασφαλείς :</a:t>
            </a:r>
            <a:endParaRPr sz="1600" b="0" strike="noStrike" dirty="0">
              <a:latin typeface="Arial"/>
              <a:ea typeface="Arial"/>
              <a:cs typeface="Arial"/>
              <a:sym typeface="Arial"/>
            </a:endParaRPr>
          </a:p>
          <a:p>
            <a:pPr marL="216000" marR="0" lvl="0" indent="-216000" algn="l" rtl="0">
              <a:lnSpc>
                <a:spcPct val="150000"/>
              </a:lnSpc>
              <a:spcBef>
                <a:spcPts val="0"/>
              </a:spcBef>
              <a:spcAft>
                <a:spcPts val="0"/>
              </a:spcAft>
              <a:buClr>
                <a:srgbClr val="000000"/>
              </a:buClr>
              <a:buSzPts val="810"/>
              <a:buFont typeface="Noto Sans Symbols"/>
              <a:buChar char="●"/>
            </a:pPr>
            <a:r>
              <a:rPr lang="el-GR" sz="1600" b="0" strike="noStrike" dirty="0">
                <a:latin typeface="Arial"/>
                <a:ea typeface="Arial"/>
                <a:cs typeface="Arial"/>
                <a:sym typeface="Arial"/>
              </a:rPr>
              <a:t>Η κριτική σκέψη φαίνεται να είναι η μόνη καλή επιλογή εδώ. Πάντα να θυμάστε πως κάτι το οποίο έχει δημοσιευτεί στο διαδίκτυο, δε σημαίνει πως είναι αλήθεια. Να ελέγχετε την πηγή και την ημερομηνία για οτιδήποτε υπάρχει στο διαδίκτυο πριν το πιστέψετε. </a:t>
            </a:r>
            <a:endParaRPr sz="1600" b="0" strike="noStrike" dirty="0">
              <a:latin typeface="Arial"/>
              <a:ea typeface="Arial"/>
              <a:cs typeface="Arial"/>
              <a:sym typeface="Arial"/>
            </a:endParaRPr>
          </a:p>
        </p:txBody>
      </p:sp>
      <p:sp>
        <p:nvSpPr>
          <p:cNvPr id="140" name="Google Shape;140;p5"/>
          <p:cNvSpPr/>
          <p:nvPr/>
        </p:nvSpPr>
        <p:spPr>
          <a:xfrm>
            <a:off x="910148" y="125532"/>
            <a:ext cx="7546320" cy="63864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None/>
            </a:pPr>
            <a:r>
              <a:rPr lang="el-GR" sz="3600" dirty="0">
                <a:latin typeface="Calibri"/>
                <a:ea typeface="Calibri"/>
                <a:cs typeface="Calibri"/>
                <a:sym typeface="Calibri"/>
              </a:rPr>
              <a:t>Αποπλανητικές ή/και παλαιότερες πληροφορίες</a:t>
            </a:r>
            <a:endParaRPr sz="3600" b="0" strike="noStrike" dirty="0">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5"/>
        <p:cNvGrpSpPr/>
        <p:nvPr/>
      </p:nvGrpSpPr>
      <p:grpSpPr>
        <a:xfrm>
          <a:off x="0" y="0"/>
          <a:ext cx="0" cy="0"/>
          <a:chOff x="0" y="0"/>
          <a:chExt cx="0" cy="0"/>
        </a:xfrm>
      </p:grpSpPr>
      <p:sp>
        <p:nvSpPr>
          <p:cNvPr id="146" name="Google Shape;146;p6"/>
          <p:cNvSpPr/>
          <p:nvPr/>
        </p:nvSpPr>
        <p:spPr>
          <a:xfrm>
            <a:off x="251640" y="1700640"/>
            <a:ext cx="8772480" cy="466308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6"/>
          <p:cNvSpPr/>
          <p:nvPr/>
        </p:nvSpPr>
        <p:spPr>
          <a:xfrm>
            <a:off x="1626840" y="274680"/>
            <a:ext cx="7546320" cy="6386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6"/>
          <p:cNvSpPr txBox="1"/>
          <p:nvPr/>
        </p:nvSpPr>
        <p:spPr>
          <a:xfrm>
            <a:off x="457200" y="0"/>
            <a:ext cx="8229240" cy="1144800"/>
          </a:xfrm>
          <a:prstGeom prst="rect">
            <a:avLst/>
          </a:prstGeom>
          <a:no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None/>
            </a:pPr>
            <a:r>
              <a:rPr lang="el-GR" sz="3600" b="0" strike="noStrike" dirty="0">
                <a:solidFill>
                  <a:srgbClr val="000000"/>
                </a:solidFill>
                <a:latin typeface="Calibri"/>
                <a:ea typeface="Calibri"/>
                <a:cs typeface="Calibri"/>
                <a:sym typeface="Calibri"/>
              </a:rPr>
              <a:t>Αναγνωρίζοντας τον κλέφτη</a:t>
            </a:r>
            <a:endParaRPr sz="3600" b="0" strike="noStrike" dirty="0">
              <a:latin typeface="Arial"/>
              <a:ea typeface="Arial"/>
              <a:cs typeface="Arial"/>
              <a:sym typeface="Arial"/>
            </a:endParaRPr>
          </a:p>
        </p:txBody>
      </p:sp>
      <p:sp>
        <p:nvSpPr>
          <p:cNvPr id="149" name="Google Shape;149;p6"/>
          <p:cNvSpPr txBox="1"/>
          <p:nvPr/>
        </p:nvSpPr>
        <p:spPr>
          <a:xfrm>
            <a:off x="457200" y="1318048"/>
            <a:ext cx="8229240" cy="5265272"/>
          </a:xfrm>
          <a:prstGeom prst="rect">
            <a:avLst/>
          </a:prstGeom>
          <a:noFill/>
          <a:ln>
            <a:noFill/>
          </a:ln>
        </p:spPr>
        <p:txBody>
          <a:bodyPr spcFirstLastPara="1" wrap="square" lIns="0" tIns="0" rIns="0" bIns="0" anchor="t" anchorCtr="0">
            <a:normAutofit/>
          </a:bodyPr>
          <a:lstStyle/>
          <a:p>
            <a:pPr marL="0" marR="0" lvl="0" indent="0" algn="l" rtl="0">
              <a:lnSpc>
                <a:spcPct val="160000"/>
              </a:lnSpc>
              <a:spcBef>
                <a:spcPts val="0"/>
              </a:spcBef>
              <a:spcAft>
                <a:spcPts val="0"/>
              </a:spcAft>
              <a:buNone/>
            </a:pPr>
            <a:r>
              <a:rPr lang="el-GR" sz="1600" b="0" strike="noStrike" dirty="0">
                <a:latin typeface="+mn-lt"/>
                <a:ea typeface="Times New Roman"/>
                <a:cs typeface="Times New Roman"/>
                <a:sym typeface="Times New Roman"/>
              </a:rPr>
              <a:t>Τα άτομα στο διαδίκτυο τείνουν να μοιράζονται πολλές προσωπικές πληροφορίες στα κοινωνικά δίκτυα, και αυτό οδηγεί στην πιθανότητα κάποιος να έχει δημιουργήσει ψεύτικο λογαριασμό με τις φωτογραφίες και τα στοιχεία τους σε άλλα δίκτυα. Ως αποτέλεσμα, κάποιος μπορεί να επικοινωνήσει με τους συγγενείς ή φίλους σου χρησιμοποιώντας τον ψεύτικο λογαριασμό και να αποσπάσει ευαίσθητες πληροφορίες για σένα, δημιουργώντας πολλά προβλήματα. </a:t>
            </a:r>
            <a:endParaRPr sz="1600" b="0" strike="noStrike" dirty="0">
              <a:latin typeface="+mn-lt"/>
              <a:ea typeface="Times New Roman"/>
              <a:cs typeface="Times New Roman"/>
              <a:sym typeface="Times New Roman"/>
            </a:endParaRPr>
          </a:p>
          <a:p>
            <a:pPr lvl="0">
              <a:lnSpc>
                <a:spcPct val="160000"/>
              </a:lnSpc>
            </a:pPr>
            <a:r>
              <a:rPr lang="el-GR" sz="1600" b="1" dirty="0"/>
              <a:t>Πώς να παραμείνετε ασφαλείς </a:t>
            </a:r>
            <a:r>
              <a:rPr lang="el-GR" sz="1600" b="1" dirty="0">
                <a:latin typeface="+mn-lt"/>
              </a:rPr>
              <a:t>:</a:t>
            </a:r>
            <a:endParaRPr sz="1600" b="0" strike="noStrike" dirty="0">
              <a:latin typeface="+mn-lt"/>
              <a:ea typeface="Times New Roman"/>
              <a:cs typeface="Times New Roman"/>
              <a:sym typeface="Times New Roman"/>
            </a:endParaRPr>
          </a:p>
          <a:p>
            <a:pPr marL="216000" marR="0" lvl="0" indent="-216000" algn="l" rtl="0">
              <a:lnSpc>
                <a:spcPct val="160000"/>
              </a:lnSpc>
              <a:spcBef>
                <a:spcPts val="0"/>
              </a:spcBef>
              <a:spcAft>
                <a:spcPts val="0"/>
              </a:spcAft>
              <a:buClr>
                <a:srgbClr val="000000"/>
              </a:buClr>
              <a:buSzPts val="1080"/>
              <a:buFont typeface="Noto Sans Symbols"/>
              <a:buChar char="●"/>
            </a:pPr>
            <a:r>
              <a:rPr lang="el-GR" sz="1600" b="0" strike="noStrike" dirty="0">
                <a:latin typeface="+mn-lt"/>
                <a:ea typeface="Times New Roman"/>
                <a:cs typeface="Times New Roman"/>
                <a:sym typeface="Times New Roman"/>
              </a:rPr>
              <a:t>Δεν υπάρχει τεχνολογικός τρόπος για να αποφύγετε αυτόν τον κίνδυνο, αλλά γενικά το να γνωρίζετε </a:t>
            </a:r>
            <a:r>
              <a:rPr lang="el-GR" sz="1600" dirty="0">
                <a:latin typeface="+mn-lt"/>
                <a:ea typeface="Times New Roman"/>
                <a:cs typeface="Times New Roman"/>
                <a:sym typeface="Times New Roman"/>
              </a:rPr>
              <a:t>ποιες </a:t>
            </a:r>
            <a:r>
              <a:rPr lang="el-GR" sz="1600" b="0" strike="noStrike" dirty="0">
                <a:latin typeface="+mn-lt"/>
                <a:ea typeface="Times New Roman"/>
                <a:cs typeface="Times New Roman"/>
                <a:sym typeface="Times New Roman"/>
              </a:rPr>
              <a:t>πληροφορίες μοιράζεστε και ποιος μπορεί να τις δει, είναι μια καλή αρχή. </a:t>
            </a:r>
            <a:endParaRPr sz="1600" b="0" strike="noStrike" dirty="0">
              <a:latin typeface="+mn-lt"/>
              <a:ea typeface="Times New Roman"/>
              <a:cs typeface="Times New Roman"/>
              <a:sym typeface="Times New Roman"/>
            </a:endParaRPr>
          </a:p>
          <a:p>
            <a:pPr marL="216000" marR="0" lvl="0" indent="-216000" algn="l" rtl="0">
              <a:lnSpc>
                <a:spcPct val="160000"/>
              </a:lnSpc>
              <a:spcBef>
                <a:spcPts val="0"/>
              </a:spcBef>
              <a:spcAft>
                <a:spcPts val="0"/>
              </a:spcAft>
              <a:buClr>
                <a:srgbClr val="000000"/>
              </a:buClr>
              <a:buSzPts val="1080"/>
              <a:buFont typeface="Noto Sans Symbols"/>
              <a:buChar char="●"/>
            </a:pPr>
            <a:r>
              <a:rPr lang="el-GR" sz="1600" b="0" strike="noStrike" dirty="0">
                <a:latin typeface="+mn-lt"/>
                <a:ea typeface="Times New Roman"/>
                <a:cs typeface="Times New Roman"/>
                <a:sym typeface="Times New Roman"/>
              </a:rPr>
              <a:t>Εξετάστε λεπτομερώς τις επαφές σας στα κοινωνικά δίκτυα που χρησιμοποιείτε και ελέγξτε πόσα πρόσωπα δεν γνωρίζετε. Αυτοί είναι χρήστες που είναι άγνωστοι για εσάς αλλά έχουν πρόσβαση στις φωτογραφίες, στα βίντεο, και στις δημοσιεύσεις σας </a:t>
            </a:r>
            <a:endParaRPr sz="1600" b="0" strike="noStrike" dirty="0">
              <a:latin typeface="+mn-lt"/>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7"/>
          <p:cNvSpPr/>
          <p:nvPr/>
        </p:nvSpPr>
        <p:spPr>
          <a:xfrm>
            <a:off x="251640" y="1700640"/>
            <a:ext cx="8772480" cy="466308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7"/>
          <p:cNvSpPr/>
          <p:nvPr/>
        </p:nvSpPr>
        <p:spPr>
          <a:xfrm>
            <a:off x="1626840" y="274680"/>
            <a:ext cx="7546320" cy="6386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7"/>
          <p:cNvSpPr txBox="1"/>
          <p:nvPr/>
        </p:nvSpPr>
        <p:spPr>
          <a:xfrm>
            <a:off x="523260" y="25920"/>
            <a:ext cx="8229240" cy="125028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3600" b="0" strike="noStrike" dirty="0">
                <a:latin typeface="+mj-lt"/>
                <a:ea typeface="Arial"/>
                <a:cs typeface="Arial"/>
                <a:sym typeface="Arial"/>
              </a:rPr>
              <a:t>Ηλεκτρονικός εκφοβισμός</a:t>
            </a:r>
            <a:r>
              <a:rPr lang="el-GR" sz="3600" dirty="0">
                <a:latin typeface="+mj-lt"/>
              </a:rPr>
              <a:t> </a:t>
            </a:r>
            <a:r>
              <a:rPr lang="el-GR" sz="3600" b="0" strike="noStrike" dirty="0">
                <a:latin typeface="+mj-lt"/>
                <a:ea typeface="Arial"/>
                <a:cs typeface="Arial"/>
                <a:sym typeface="Arial"/>
              </a:rPr>
              <a:t>και διαδικτυακή παρενόχληση</a:t>
            </a:r>
            <a:endParaRPr sz="3600" b="0" strike="noStrike" dirty="0">
              <a:latin typeface="+mj-lt"/>
              <a:ea typeface="Arial"/>
              <a:cs typeface="Arial"/>
              <a:sym typeface="Arial"/>
            </a:endParaRPr>
          </a:p>
        </p:txBody>
      </p:sp>
      <p:sp>
        <p:nvSpPr>
          <p:cNvPr id="158" name="Google Shape;158;p7"/>
          <p:cNvSpPr txBox="1"/>
          <p:nvPr/>
        </p:nvSpPr>
        <p:spPr>
          <a:xfrm>
            <a:off x="457200" y="1604519"/>
            <a:ext cx="8229240" cy="4978801"/>
          </a:xfrm>
          <a:prstGeom prst="rect">
            <a:avLst/>
          </a:prstGeom>
          <a:noFill/>
          <a:ln>
            <a:noFill/>
          </a:ln>
        </p:spPr>
        <p:txBody>
          <a:bodyPr spcFirstLastPara="1" wrap="square" lIns="0" tIns="0" rIns="0" bIns="0" anchor="t" anchorCtr="0">
            <a:normAutofit lnSpcReduction="10000"/>
          </a:bodyPr>
          <a:lstStyle/>
          <a:p>
            <a:pPr marL="0" marR="0" lvl="0" indent="0" algn="l" rtl="0">
              <a:lnSpc>
                <a:spcPct val="170000"/>
              </a:lnSpc>
              <a:spcBef>
                <a:spcPts val="0"/>
              </a:spcBef>
              <a:spcAft>
                <a:spcPts val="0"/>
              </a:spcAft>
              <a:buNone/>
            </a:pPr>
            <a:r>
              <a:rPr lang="el-GR" sz="1800" b="0" strike="noStrike" dirty="0">
                <a:latin typeface="+mn-lt"/>
                <a:ea typeface="Times New Roman"/>
                <a:cs typeface="Times New Roman"/>
                <a:sym typeface="Times New Roman"/>
              </a:rPr>
              <a:t>Η βίαιη συμπεριφορά στο διαδίκτυο είναι αρκετά συχνή στα κοινωνικά δίκτυα και δεν συμβαίνει μόνο στα νεαρά άτομα. Ο οποιοσδήποτε μπορεί να γίνει θύμα δημοσιεύσεων που απευθύνεται σε αυτόν με ψευδείς πληροφορίες, απειλές, χαρακτηρισμούς, ή ασκώντας άλλου είδους ψυχολογική πίεση σε αυτόν. </a:t>
            </a:r>
          </a:p>
          <a:p>
            <a:pPr marL="0" marR="0" lvl="0" indent="0" algn="l" rtl="0">
              <a:lnSpc>
                <a:spcPct val="170000"/>
              </a:lnSpc>
              <a:spcBef>
                <a:spcPts val="0"/>
              </a:spcBef>
              <a:spcAft>
                <a:spcPts val="0"/>
              </a:spcAft>
              <a:buNone/>
            </a:pPr>
            <a:endParaRPr sz="1800" b="0" strike="noStrike" dirty="0">
              <a:latin typeface="+mn-lt"/>
              <a:ea typeface="Times New Roman"/>
              <a:cs typeface="Times New Roman"/>
              <a:sym typeface="Times New Roman"/>
            </a:endParaRPr>
          </a:p>
          <a:p>
            <a:pPr lvl="0">
              <a:lnSpc>
                <a:spcPct val="170000"/>
              </a:lnSpc>
            </a:pPr>
            <a:r>
              <a:rPr lang="el-GR" sz="1800" b="1" dirty="0">
                <a:latin typeface="+mn-lt"/>
              </a:rPr>
              <a:t>Πώς να παραμείνεις ασφαλής:</a:t>
            </a:r>
            <a:endParaRPr sz="1800" b="0" strike="noStrike" dirty="0">
              <a:latin typeface="+mn-lt"/>
              <a:ea typeface="Times New Roman"/>
              <a:cs typeface="Times New Roman"/>
              <a:sym typeface="Times New Roman"/>
            </a:endParaRPr>
          </a:p>
          <a:p>
            <a:pPr marL="216000" marR="0" lvl="0" indent="-216000" algn="l" rtl="0">
              <a:lnSpc>
                <a:spcPct val="170000"/>
              </a:lnSpc>
              <a:spcBef>
                <a:spcPts val="0"/>
              </a:spcBef>
              <a:spcAft>
                <a:spcPts val="0"/>
              </a:spcAft>
              <a:buClr>
                <a:srgbClr val="000000"/>
              </a:buClr>
              <a:buSzPts val="1080"/>
              <a:buFont typeface="Noto Sans Symbols"/>
              <a:buChar char="●"/>
            </a:pPr>
            <a:r>
              <a:rPr lang="el-GR" sz="1800" dirty="0">
                <a:latin typeface="+mn-lt"/>
                <a:ea typeface="Times New Roman"/>
                <a:cs typeface="Times New Roman"/>
                <a:sym typeface="Times New Roman"/>
              </a:rPr>
              <a:t>Σε αυτή την περίπτωση, το ελάχιστο που μπορείτε να κάνετε είναι να αποφύγετε, να  μπλοκάρετε, και να αναφέρετε αυτούς που σας εκφοβίζουν.</a:t>
            </a:r>
            <a:endParaRPr sz="1800" b="0" strike="noStrike" dirty="0">
              <a:latin typeface="+mn-lt"/>
              <a:ea typeface="Times New Roman"/>
              <a:cs typeface="Times New Roman"/>
              <a:sym typeface="Times New Roman"/>
            </a:endParaRPr>
          </a:p>
          <a:p>
            <a:pPr marL="216000" lvl="0" indent="-216000">
              <a:lnSpc>
                <a:spcPct val="170000"/>
              </a:lnSpc>
              <a:buSzPts val="1080"/>
              <a:buFont typeface="Noto Sans Symbols"/>
              <a:buChar char="●"/>
            </a:pPr>
            <a:r>
              <a:rPr lang="el-GR" sz="1800" dirty="0">
                <a:latin typeface="+mn-lt"/>
                <a:ea typeface="Times New Roman"/>
                <a:cs typeface="Times New Roman"/>
                <a:sym typeface="Times New Roman"/>
              </a:rPr>
              <a:t>Ένας καλός τρόπος να αποφύγετε τον ηλεκτρονικό εκφοβισμό και τη διαδικτυακή παρενόχληση, είναι </a:t>
            </a:r>
            <a:r>
              <a:rPr lang="el-GR" sz="1800" b="1" strike="noStrike" dirty="0">
                <a:latin typeface="+mn-lt"/>
                <a:ea typeface="Times New Roman"/>
                <a:cs typeface="Times New Roman"/>
                <a:sym typeface="Times New Roman"/>
              </a:rPr>
              <a:t>να αποφύγετε τις συγκρούσεις </a:t>
            </a:r>
            <a:r>
              <a:rPr lang="el-GR" sz="1800" b="0" strike="noStrike" dirty="0">
                <a:latin typeface="+mn-lt"/>
                <a:ea typeface="Times New Roman"/>
                <a:cs typeface="Times New Roman"/>
                <a:sym typeface="Times New Roman"/>
              </a:rPr>
              <a:t>και </a:t>
            </a:r>
            <a:r>
              <a:rPr lang="el-GR" sz="1800" dirty="0">
                <a:latin typeface="+mn-lt"/>
                <a:ea typeface="Times New Roman"/>
                <a:cs typeface="Times New Roman"/>
                <a:sym typeface="Times New Roman"/>
              </a:rPr>
              <a:t>όσους </a:t>
            </a:r>
            <a:r>
              <a:rPr lang="el-GR" sz="1800" b="1" dirty="0">
                <a:latin typeface="+mn-lt"/>
                <a:ea typeface="Times New Roman"/>
                <a:cs typeface="Times New Roman"/>
                <a:sym typeface="Times New Roman"/>
              </a:rPr>
              <a:t>υποστηρίζουν φανατικά κάτι</a:t>
            </a:r>
            <a:r>
              <a:rPr lang="el-GR" sz="1800" dirty="0">
                <a:latin typeface="+mn-lt"/>
                <a:ea typeface="Times New Roman"/>
                <a:cs typeface="Times New Roman"/>
                <a:sym typeface="Times New Roman"/>
              </a:rPr>
              <a:t>.</a:t>
            </a:r>
            <a:endParaRPr sz="1800" b="0" strike="noStrike" dirty="0">
              <a:latin typeface="+mn-lt"/>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2"/>
        <p:cNvGrpSpPr/>
        <p:nvPr/>
      </p:nvGrpSpPr>
      <p:grpSpPr>
        <a:xfrm>
          <a:off x="0" y="0"/>
          <a:ext cx="0" cy="0"/>
          <a:chOff x="0" y="0"/>
          <a:chExt cx="0" cy="0"/>
        </a:xfrm>
      </p:grpSpPr>
      <p:sp>
        <p:nvSpPr>
          <p:cNvPr id="163" name="Google Shape;163;p8"/>
          <p:cNvSpPr/>
          <p:nvPr/>
        </p:nvSpPr>
        <p:spPr>
          <a:xfrm>
            <a:off x="1289160" y="5013000"/>
            <a:ext cx="7364880" cy="57744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US" sz="3200" b="0" strike="noStrike">
                <a:solidFill>
                  <a:srgbClr val="000000"/>
                </a:solidFill>
                <a:latin typeface="Calibri"/>
                <a:ea typeface="Calibri"/>
                <a:cs typeface="Calibri"/>
                <a:sym typeface="Calibri"/>
              </a:rPr>
              <a:t>THANK YOU FOR YOUR ATTENTION!</a:t>
            </a:r>
            <a:endParaRPr sz="3200" b="0" strike="noStrike">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689</Words>
  <Application>Microsoft Office PowerPoint</Application>
  <PresentationFormat>On-screen Show (4:3)</PresentationFormat>
  <Paragraphs>58</Paragraphs>
  <Slides>8</Slides>
  <Notes>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Calibri</vt:lpstr>
      <vt:lpstr>Noto Sans Symbols</vt:lpstr>
      <vt:lpstr>Times New Roman</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RSeneca</dc:creator>
  <cp:lastModifiedBy>Antwnis Sty</cp:lastModifiedBy>
  <cp:revision>28</cp:revision>
  <dcterms:created xsi:type="dcterms:W3CDTF">2019-01-04T16:28:11Z</dcterms:created>
  <dcterms:modified xsi:type="dcterms:W3CDTF">2020-01-11T12:25:24Z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5</vt:i4>
  </property>
  <property fmtid="{D5CDD505-2E9C-101B-9397-08002B2CF9AE}" pid="8" name="PresentationFormat">
    <vt:lpwstr>Προβολή στην οθόνη (4:3)</vt:lpwstr>
  </property>
  <property fmtid="{D5CDD505-2E9C-101B-9397-08002B2CF9AE}" pid="9" name="ScaleCrop">
    <vt:bool>false</vt:bool>
  </property>
  <property fmtid="{D5CDD505-2E9C-101B-9397-08002B2CF9AE}" pid="10" name="ShareDoc">
    <vt:bool>false</vt:bool>
  </property>
  <property fmtid="{D5CDD505-2E9C-101B-9397-08002B2CF9AE}" pid="11" name="Slides">
    <vt:i4>6</vt:i4>
  </property>
</Properties>
</file>