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p15="http://schemas.microsoft.com/office/powerpoint/2012/main" xmlns:go="http://customooxmlschemas.google.com/" roundtripDataSignature="AMtx7mglQYTZotTxVmZTcuBK1vSa7q+x5A==" r:id="rId19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5714" autoAdjust="0"/>
  </p:normalViewPr>
  <p:slideViewPr>
    <p:cSldViewPr snapToGrid="0">
      <p:cViewPr varScale="1">
        <p:scale>
          <a:sx n="75" d="100"/>
          <a:sy n="75" d="100"/>
        </p:scale>
        <p:origin x="-166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0840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33871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15591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7" name="Google Shape;16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36350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237218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18619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632557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7937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59428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58447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48398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0" name="Google Shape;140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66515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9" name="Google Shape;14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050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4471756" y="4688065"/>
            <a:ext cx="4494178" cy="196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  </a:t>
            </a:r>
            <a:r>
              <a:rPr lang="el-GR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Δεξιότητες επικοινωνίας </a:t>
            </a:r>
            <a:r>
              <a:rPr lang="el-GR" sz="36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στην φροντίδα </a:t>
            </a:r>
            <a:r>
              <a:rPr lang="el-GR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υγείας</a:t>
            </a:r>
            <a:endParaRPr lang="el-GR" sz="36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0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173736" y="1716808"/>
            <a:ext cx="8790752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400" b="1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μπορώ να εκπαιδευτώ στην ενεργητική </a:t>
            </a:r>
            <a:r>
              <a:rPr lang="el-GR" sz="2400" b="1" i="0" u="sng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ακρόαση;</a:t>
            </a:r>
            <a:endParaRPr lang="el-GR" sz="2400" b="1" u="sng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Διατηρώ οπτική επαφή 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Δεν διακόπτω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Σταματάω να κάνω άλλα πράγματα και δίνω όλη μου την προσοχή όταν το άτομο απευθύνεται σε εμένα </a:t>
            </a:r>
            <a:endParaRPr lang="el-GR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Περιορίζω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τους αντιπερισπασμούς από το περιβάλλον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Επαναλαμβάνω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στο άτομο τι έχω ακούσει και ζητώ να μάθω εάν έχω καταλάβει σωστά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Χρησιμοποιώ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μη λεκτική επικοινωνία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63" name="Google Shape;163;p10"/>
          <p:cNvSpPr txBox="1"/>
          <p:nvPr/>
        </p:nvSpPr>
        <p:spPr>
          <a:xfrm>
            <a:off x="386392" y="295932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el-GR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επικοινωνώ με ευάλωτα άτομα τρίτης ηλικίας και άτομα με </a:t>
            </a:r>
            <a:r>
              <a:rPr lang="el-GR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άνοια; </a:t>
            </a:r>
            <a:endParaRPr lang="el-GR"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/>
          <p:nvPr/>
        </p:nvSpPr>
        <p:spPr>
          <a:xfrm>
            <a:off x="4599168" y="249562"/>
            <a:ext cx="3816424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Ομαδική Συζήτηση</a:t>
            </a:r>
            <a:endParaRPr sz="3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3513273" y="1014197"/>
            <a:ext cx="5389123" cy="5262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Φανταστείτε ότι έχετε να διαχειρισθείτε έναν απαιτητικό επαγγελματία υγείας ή ένα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ευάλωτο άτομο τρίτης ηλικίας. </a:t>
            </a:r>
          </a:p>
          <a:p>
            <a:pPr marL="1143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Ποια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είναι η εμπειρία σας και η προσδοκία σας από αυτή την </a:t>
            </a: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συνδιαλλαγή</a:t>
            </a: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;</a:t>
            </a:r>
            <a:endParaRPr lang="el-GR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ώρα που έχετε εξοικειωθεί με τα εργαλεία της εποικοδομητικής επικοινωνίας συζητήστε πως θα διαχειριζόσασταν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αυτή την κατάσταση</a:t>
            </a: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2295728" y="4929425"/>
            <a:ext cx="619248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ΕΥΧΑΡΙΣΤΟΥΜΕ ΓΙΑ ΤΗΝ ΠΡΟΣΟΧΗ ΣΑ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4420332" y="167950"/>
            <a:ext cx="3816424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Επισκόπηση Θέματος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3563888" y="1182148"/>
            <a:ext cx="5440153" cy="440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1. </a:t>
            </a: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Μορφές Επικοινωνίας 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Λεκτική Επικοινωνία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Μη λεκτική Επικοινωνία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2. </a:t>
            </a:r>
            <a:r>
              <a:rPr lang="el-GR" sz="20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Είδη Επικοινωνίας 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Επιθετική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Παθητική-επιθετική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Διεκδικητική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να εφαρμόσω τις κατάλληλες δεξιότητες επικοινωνίας </a:t>
            </a:r>
            <a:r>
              <a:rPr lang="el-GR" sz="20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με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Επαγγελματίες υγείας 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Ευάλωτα άτομα τρίτης ηλικίας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&amp; </a:t>
            </a:r>
            <a:r>
              <a:rPr lang="el-GR" sz="20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άτομα με άνοια</a:t>
            </a:r>
            <a:endParaRPr sz="20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2179961" y="149730"/>
            <a:ext cx="590465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l-GR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Μορφές Επικοινωνίας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30381" y="1052736"/>
            <a:ext cx="3636363" cy="5170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200" b="0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Λ</a:t>
            </a:r>
            <a:r>
              <a:rPr lang="el-GR" sz="2200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εκτική Επικοινωνία</a:t>
            </a:r>
            <a:r>
              <a:rPr lang="en-US" sz="2200" b="0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Λέξεις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Σκέψεις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Ιδέες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Συναισθήματα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200" b="0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Μη λεκτική Επικοινωνία</a:t>
            </a:r>
            <a:r>
              <a:rPr lang="en-US" sz="2200" b="0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Οπτική επαφή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Εγγύτητα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Κινήσεις με το κεφάλι και τα χέρια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Στάση σώματος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Εμφάνιση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1042146" y="1440023"/>
            <a:ext cx="7344816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lvl="0" algn="ctr">
              <a:buClr>
                <a:schemeClr val="dk1"/>
              </a:buClr>
              <a:buSzPts val="2400"/>
            </a:pPr>
            <a:r>
              <a:rPr lang="el-GR" sz="24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Επιθετική Επικοινωνία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Προσπάθεια επίδειξης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κυριαρχίας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Ταπείνωση των άλλων προκειμένου να τους ελέγξω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Επικρίνω, κατηγορώ και επιτίθεμαι στους άλλους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Επιδεικνύω παρορμητικότητα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Μιλώ δυνατά, απαιτητικά </a:t>
            </a: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και αυταρχικά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Δεν ακούω τον συνομιλητή μου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Διακόπτω συχνά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Επιδεικνύω έλλειψη </a:t>
            </a:r>
            <a:r>
              <a:rPr lang="el-GR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ενσυναίσθησης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30940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Είδη Επικοινωνίας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128016" y="1268760"/>
            <a:ext cx="8823959" cy="4493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200" b="1" i="0" u="sng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Παθητικ</a:t>
            </a:r>
            <a:r>
              <a:rPr lang="el-GR" sz="2200" b="1" u="sng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ή </a:t>
            </a:r>
            <a:r>
              <a:rPr lang="el-GR" sz="2200" b="1" u="sng" dirty="0" smtClean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Επικοινωνία</a:t>
            </a: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1" i="0" u="sng" strike="noStrike" cap="none" dirty="0">
              <a:solidFill>
                <a:schemeClr val="dk1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Μουρμουράω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αντί να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αντιμετωπίσω το πρόβλημα ή το άτομο 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Δυσκολία αναγνώρισης του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θυμού</a:t>
            </a:r>
            <a:endParaRPr lang="el-GR" sz="2200" b="0" i="0" u="none" strike="noStrike" cap="none" dirty="0">
              <a:solidFill>
                <a:schemeClr val="dk1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Χρησιμοποιώ εκφράσεις προσώπου που δεν αντιστοιχούν στα πραγματικά μου συναισθήματα</a:t>
            </a:r>
            <a:endParaRPr lang="el-GR" sz="2200" dirty="0">
              <a:solidFill>
                <a:schemeClr val="dk1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Γίνομαι σαρκαστικός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Αρνούμαι την ύπαρξη προβλήματος 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Φαίνομαι συνεργάσιμος ενώ κάνω πράγματα που δημιουργούν</a:t>
            </a:r>
            <a:r>
              <a:rPr lang="en-GB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αναστάτωση και </a:t>
            </a:r>
            <a:r>
              <a:rPr lang="el-GR" sz="2200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προβλήματα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Δημιουργώ εμπόδια στους άλλους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Αποφεύγω την επαφή 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Αποφεύγω να εκφράσω τα συναισθήματα μου</a:t>
            </a:r>
            <a:endParaRPr sz="2200" b="0" i="0" u="none" strike="noStrike" cap="none" dirty="0">
              <a:solidFill>
                <a:srgbClr val="000000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30940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Είδη Επικοινωνίας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946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/>
          <p:nvPr/>
        </p:nvSpPr>
        <p:spPr>
          <a:xfrm>
            <a:off x="192024" y="1373982"/>
            <a:ext cx="8833104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2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Διεκδικητικ</a:t>
            </a:r>
            <a:r>
              <a:rPr lang="el-GR" sz="22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ή Επικοινωνία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Εκφ</a:t>
            </a:r>
            <a:r>
              <a:rPr lang="el-G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ράζω επιθυμίες και συναισθήματα ξεκάθαρα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Δείχνω σεβασμό στο άτομο στον οποίο απευθύνομαι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Ακούω καλά χωρίς να διακόπτω 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Διατηρώ οπτική επαφή 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Μιλάω ήρεμα με καθαρό τόνο φωνής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Νοιώθω συνδεδεμένος με τον συνομιλητή μου 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Νοιώθω ικανός και </a:t>
            </a:r>
            <a:r>
              <a:rPr lang="el-G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πως έχω τον έλεγχο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Διατηρώ χαλαρή στάση σώματος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6"/>
          <p:cNvSpPr txBox="1"/>
          <p:nvPr/>
        </p:nvSpPr>
        <p:spPr>
          <a:xfrm>
            <a:off x="1436253" y="358420"/>
            <a:ext cx="678551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Είδη Επικοινωνίας</a:t>
            </a:r>
            <a:endParaRPr sz="36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 txBox="1"/>
          <p:nvPr/>
        </p:nvSpPr>
        <p:spPr>
          <a:xfrm>
            <a:off x="827584" y="1628800"/>
            <a:ext cx="72728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 txBox="1"/>
          <p:nvPr/>
        </p:nvSpPr>
        <p:spPr>
          <a:xfrm>
            <a:off x="206250" y="250275"/>
            <a:ext cx="8784076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επικοινωνώ με τους επαγγελματίες </a:t>
            </a:r>
            <a:r>
              <a:rPr lang="el-GR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υγείας;</a:t>
            </a:r>
            <a:endParaRPr sz="3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155448" y="1124712"/>
            <a:ext cx="8878824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Είμαι οργανωμένος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Κρατάω ένα καλό αρχείο με πληροφορίες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Προσπαθώ να κατανοήσω τους επαγγελματίες υγείας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Μαθαίνω πως να διατηρώ συχνή επαφή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lang="el-GR" sz="2200" b="0" i="0" u="none" strike="noStrike" cap="none" dirty="0" smtClean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Πώς μπορώ να κάνω την επίσκεψη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στον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γιατρό όσο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πιο αποτελεσματική γίνεται</a:t>
            </a: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;</a:t>
            </a:r>
            <a:endParaRPr lang="el-GR"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Χρησιμοποιώ στυλό και τετράδιο για να κρατάω σημειώσεις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Παραμένω εντός θέματος στην συζήτηση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Ζητώ διευκρινήσεις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Μοιράζομαι τις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απαραίτητες πληροφορίες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Διατηρώ ισορροπία μεταξύ διεκδικητικής συμπεριφοράς και φιλικότητας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8"/>
          <p:cNvSpPr txBox="1"/>
          <p:nvPr/>
        </p:nvSpPr>
        <p:spPr>
          <a:xfrm>
            <a:off x="116732" y="1674201"/>
            <a:ext cx="8910536" cy="3816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Προσπαθώ να ενθαρρύνω συζητήσεις με το άτομο που φροντίζω ειδικά στην περίπτωση που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υπάρχουν δείγματα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κοινωνικής απόσυρσης.</a:t>
            </a: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Μιλώ καθαρά και αργά χρησιμοποιώντας μικρές προτάσεις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Δίνω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χρόνο για να απαντήσουν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Τους ενθαρρύνω για να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συμμετέχουν σε συζητήσεις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Τους δίνω απλές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επιλογές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Τους επιτρέπω να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μιλήσουν για τον εαυτό τους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και τους βοηθώ να </a:t>
            </a:r>
            <a:r>
              <a:rPr lang="el-GR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εκφραστούν εάν χρειαστεί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Επιδεικνύω </a:t>
            </a:r>
            <a:r>
              <a:rPr lang="el-GR" sz="2200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ενσυναίσθηση</a:t>
            </a: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και κατανόηση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Αποφεύγω να υψ</a:t>
            </a: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ώσω </a:t>
            </a:r>
            <a:r>
              <a:rPr lang="el-GR" sz="2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την φωνή </a:t>
            </a: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μου</a:t>
            </a:r>
            <a:r>
              <a:rPr lang="el-GR" sz="2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44" name="Google Shape;144;p8"/>
          <p:cNvSpPr txBox="1"/>
          <p:nvPr/>
        </p:nvSpPr>
        <p:spPr>
          <a:xfrm>
            <a:off x="1187624" y="764704"/>
            <a:ext cx="678551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/>
        </p:nvSpPr>
        <p:spPr>
          <a:xfrm>
            <a:off x="502976" y="248072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l-GR" sz="3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επικοινωνώ με ευάλωτα άτομα τρίτης ηλικίας και άτομα με </a:t>
            </a:r>
            <a:r>
              <a:rPr lang="el-GR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άνοια;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endParaRPr sz="3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9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179512" y="1633367"/>
            <a:ext cx="8784976" cy="4893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400" b="1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Δεξιότητες επικοινωνίας σε </a:t>
            </a:r>
            <a:r>
              <a:rPr lang="el-GR" sz="2400" b="1" u="sng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απαιτητικές καταστάσεις</a:t>
            </a: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Όταν κάποιος παρουσιάζει διαταραχές λόγου και κατανόησης επιχειρείστε να</a:t>
            </a:r>
            <a:r>
              <a:rPr lang="en-GB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</a:t>
            </a:r>
            <a:endParaRPr lang="el-GR" sz="24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Επιδείξετε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υπομονή και παραμείνετε ψύχραιμοι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Διατηρήσετε τον τόνο της φωνής σας θετικό και φιλικό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Διατηρήσετε απόσταση για να μην βιώσουν απειλή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Χα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ϊδέψετε ή </a:t>
            </a: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κρατήσετε το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χέρι όσο τους μιλάτε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Καθησυχάσετε </a:t>
            </a:r>
            <a:r>
              <a:rPr lang="el-GR" sz="24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και κάνετέ τους </a:t>
            </a:r>
            <a:r>
              <a:rPr lang="el-GR" sz="24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να νιώσουν ότι είσαστε διαθέσιμοι για εκείνους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Αξιολογήσετε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την γλώσσα του σώματός τους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Ακούσετε </a:t>
            </a:r>
            <a:r>
              <a:rPr lang="el-GR" sz="24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τι έχουν να σας </a:t>
            </a:r>
            <a:r>
              <a:rPr lang="el-GR" sz="2400" b="0" i="0" u="none" strike="noStrike" cap="none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πουν </a:t>
            </a:r>
            <a:endParaRPr sz="2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386392" y="356816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el-GR" sz="3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Πως επικοινωνώ με ευάλωτα άτομα τρίτης ηλικίας και άτομα με </a:t>
            </a:r>
            <a:r>
              <a:rPr lang="el-GR" sz="3200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άνοια; </a:t>
            </a:r>
            <a:endParaRPr lang="el-GR" sz="3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633</Words>
  <Application>Microsoft Office PowerPoint</Application>
  <PresentationFormat>Προβολή στην οθόνη (4:3)</PresentationFormat>
  <Paragraphs>127</Paragraphs>
  <Slides>12</Slides>
  <Notes>12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Tema di Office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HP</cp:lastModifiedBy>
  <cp:revision>50</cp:revision>
  <dcterms:created xsi:type="dcterms:W3CDTF">2019-01-04T16:28:11Z</dcterms:created>
  <dcterms:modified xsi:type="dcterms:W3CDTF">2019-12-06T19:39:30Z</dcterms:modified>
</cp:coreProperties>
</file>