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2" roundtripDataSignature="AMtx7miDTJukfevvPP7A3d4qdfq1GSCQu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customschemas.google.com/relationships/presentationmetadata" Target="metadata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" name="Google Shape;99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0" name="Google Shape;100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7" name="Google Shape;107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" name="Google Shape;11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4" name="Google Shape;114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0" name="Google Shape;120;p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titolo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8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olo e testo verticale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olo e testo verticale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olo e contenuto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testazione sezione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0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ue contenuti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11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fronto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2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2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12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2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olo titolo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uota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uto con didascalia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5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magine con didascalia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6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8" name="Google Shape;68;p16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/>
        </p:nvSpPr>
        <p:spPr>
          <a:xfrm>
            <a:off x="6073864" y="4293096"/>
            <a:ext cx="1869423" cy="13849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ΕΝΟΤΗΤΑ 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Εισαγωγή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/>
          <p:nvPr/>
        </p:nvSpPr>
        <p:spPr>
          <a:xfrm>
            <a:off x="206914" y="1455482"/>
            <a:ext cx="8773207" cy="51706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Πείτε μας το όνομα σας και τους λόγους που σας οδήγησαν στην συμμετοχή σας στο πρόγραμμα μας 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Γενικές πληροφορίες για το “E-lily project”: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Elily σημαίνει “</a:t>
            </a: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health </a:t>
            </a: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teracy </a:t>
            </a: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earning skills among carers of older people and people with Dementia” – δηλαδή δεξιότητες ψηφιακής εγγραμματοσύνης της υγείας για φροντιστές ατόμων τρίτης ηλικίας και ατόμων με άνοια 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Στόχος του προγράμματος:  παράθεση χρήσιμων εργαλείων που θα προωθήσουν την χρήση της τεχνολογίας στους φροντιστές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Χρηματοδοτείται από τα “Erasmus+”  προγράμματα της Ευρωπαϊκής ‘Ενωσης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Υλοποιείται σε 5 χώρες: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Πολωνία, Βουλγαρία, Ιταλία, Κύπρο και Ελλάδα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"/>
          <p:cNvSpPr txBox="1"/>
          <p:nvPr/>
        </p:nvSpPr>
        <p:spPr>
          <a:xfrm>
            <a:off x="2328600" y="497603"/>
            <a:ext cx="6121163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Ας συστηθούμε…</a:t>
            </a:r>
            <a:endParaRPr b="0" i="0" sz="3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"/>
          <p:cNvSpPr txBox="1"/>
          <p:nvPr/>
        </p:nvSpPr>
        <p:spPr>
          <a:xfrm>
            <a:off x="0" y="1430914"/>
            <a:ext cx="8999034" cy="54270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Ενότητα 1. Εγγραμματοσύνη της Υγείας &amp; Δεξιότητες Επικοινωνίας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Κατανόηση ενός προβλήματος υγείας, μαθαίνοντας να εκφράζουμε ανησυχίες/ προβλήματα σε σχέση με την υγεία μας στους επαγγελματίες υγείας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Ενότητα 2. </a:t>
            </a:r>
            <a:r>
              <a:rPr b="1" lang="en-US" sz="2000">
                <a:solidFill>
                  <a:srgbClr val="FF0000"/>
                </a:solidFill>
              </a:rPr>
              <a:t>Ψηφιακή</a:t>
            </a:r>
            <a:r>
              <a:rPr b="1" i="0" lang="en-US" sz="2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Εγγραμματοσύνη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Χρήση ταμπλέτας και τεχνολογίας ως πηγή πληροφόρησης και μέσω επικοινωνίας.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Ενότητα 3. </a:t>
            </a:r>
            <a:r>
              <a:rPr b="1" i="0" lang="en-US" sz="2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Ψηφιακ</a:t>
            </a:r>
            <a:r>
              <a:rPr b="1" lang="en-US" sz="2000">
                <a:solidFill>
                  <a:srgbClr val="FF0000"/>
                </a:solidFill>
              </a:rPr>
              <a:t>ή </a:t>
            </a:r>
            <a:r>
              <a:rPr b="1" i="0" lang="en-US" sz="2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Εγγραμματοσύνη </a:t>
            </a:r>
            <a:r>
              <a:rPr b="1" lang="en-US" sz="2000">
                <a:solidFill>
                  <a:srgbClr val="FF0000"/>
                </a:solidFill>
              </a:rPr>
              <a:t>σε θέματα για την υγεία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Αναζήτηση συγκεκριμένων πληροφοριών υγείας σχετικά με συγκεκριμένα προβλήματα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Ενότητα 4. </a:t>
            </a: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Εγγραμματοσύνη της Υγείας και χρήση διαδραστικών υπηρεσιών: Τα Μέσα Κοινωνικής Δικτύωσης </a:t>
            </a:r>
            <a:endParaRPr/>
          </a:p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Πρόσβαση και χρήση των μέσων κοινωνικής δικτύωσης και διαδραστικών υπηρεσιών. Εύρεση χρήσιμων πληροφοριών και </a:t>
            </a:r>
            <a:endParaRPr/>
          </a:p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υπηρεσιών χρησιμοποιώντας κριτική σκέψη.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3"/>
          <p:cNvSpPr txBox="1"/>
          <p:nvPr/>
        </p:nvSpPr>
        <p:spPr>
          <a:xfrm>
            <a:off x="2481869" y="533378"/>
            <a:ext cx="2373099" cy="6462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Ενότητες</a:t>
            </a:r>
            <a:endParaRPr b="0" i="0" sz="3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/>
          <p:cNvSpPr txBox="1"/>
          <p:nvPr/>
        </p:nvSpPr>
        <p:spPr>
          <a:xfrm>
            <a:off x="89753" y="1353367"/>
            <a:ext cx="8964600" cy="43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Κατά την ολοκλήρωση της ενότητας θα είστε σε θέση να: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Κατανοήσετε τις διαστάσεις της εγγραμματοσύνης της υγείας, να αναζητήσετε και να εφαρμόσετε πληροφορίες  για την υγεία με ακρίβεια. 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Εντοπίσετε ένα πρόβλημα υγείας και να το περιγράψετε με ακρίβεια. 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Αναγνωρίσετε ποιες πληροφορίες θα πρέπει να δοθούν στους επαγγελματίες υγείας και να είστε σε θέση να επεξεργαστείτε σωστά τις απαντήσεις τους. 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Επικοινωνήσετε εποικοδομητικά με τον επαγγελματία υγείας και το άτομο που φροντίζετε. 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Διαφοροποιήσετε τις ανάγκες σας από τις ανάγκες του ατόμου που φροντίζετε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Αναγνωρίσετε και να διαχειρισθείτε μια κατάσταση έκτακτης ανάγκης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4"/>
          <p:cNvSpPr txBox="1"/>
          <p:nvPr/>
        </p:nvSpPr>
        <p:spPr>
          <a:xfrm>
            <a:off x="3275856" y="332656"/>
            <a:ext cx="2341202" cy="6462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Ενότητα 1</a:t>
            </a:r>
            <a:endParaRPr b="0" i="0" sz="3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"/>
          <p:cNvSpPr txBox="1"/>
          <p:nvPr/>
        </p:nvSpPr>
        <p:spPr>
          <a:xfrm>
            <a:off x="172007" y="1988840"/>
            <a:ext cx="8964488" cy="3477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Πότε ήταν η τελευταία φορά που επισκεφτήκατε έναν γιατρό και πόσο διήρκεσε η επίσκεψη σας;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Φανταστείτε πως είστε ένας επαγγελματίας υγείας. Τι είδους πληροφορίες θα επιθυμούσατε να έχετε από τον ασθενή σας προκειμένου να τον εξυπηρετήσετε με τον καλύτερο δυνατό τρόπο;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Γράψτε τις απαντήσεις σας σε ένα χαρτί για να τα συγκρίνουμε με τις απαντήσεις σας στο τέλος της εκπαίδευσης 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5"/>
          <p:cNvSpPr txBox="1"/>
          <p:nvPr/>
        </p:nvSpPr>
        <p:spPr>
          <a:xfrm>
            <a:off x="2394910" y="566831"/>
            <a:ext cx="3497176" cy="6462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Ας ξεκινήσουμε…</a:t>
            </a:r>
            <a:endParaRPr b="0" i="0" sz="3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"/>
          <p:cNvSpPr txBox="1"/>
          <p:nvPr/>
        </p:nvSpPr>
        <p:spPr>
          <a:xfrm>
            <a:off x="1193180" y="5013176"/>
            <a:ext cx="6842805" cy="5847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ΕΥΧΑΡΙΣΤΟΥΜΕ ΓΙΑ ΤΗΝ ΠΡΟΣΟΧΗ ΣΑΣ!</a:t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Θέμα του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2019-01-04T16:28:11Z</dcterms:created>
  <dc:creator>RSeneca</dc:creator>
</cp:coreProperties>
</file>