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2" roundtripDataSignature="AMtx7mhN5fmrRVrZXybFKzYbcBN7eStHv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866" autoAdjust="0"/>
  </p:normalViewPr>
  <p:slideViewPr>
    <p:cSldViewPr snapToGrid="0">
      <p:cViewPr varScale="1">
        <p:scale>
          <a:sx n="50" d="100"/>
          <a:sy n="50" d="100"/>
        </p:scale>
        <p:origin x="6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customschemas.google.com/relationships/presentationmetadata" Target="meta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4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347a48395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6347a48395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6347a4839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438550" y="3435875"/>
            <a:ext cx="3588600" cy="26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l-GR" sz="2800" b="0" i="0" u="none" strike="noStrike" cap="none" dirty="0">
                <a:solidFill>
                  <a:srgbClr val="000000"/>
                </a:solidFill>
                <a:latin typeface="Calibri"/>
                <a:ea typeface="Arial"/>
                <a:cs typeface="Calibri"/>
                <a:sym typeface="Calibri"/>
              </a:rPr>
              <a:t>ΕΝΟΤΗΤΑ 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l-GR" sz="2800" dirty="0">
                <a:latin typeface="Calibri"/>
                <a:cs typeface="Calibri"/>
                <a:sym typeface="Calibri"/>
              </a:rPr>
              <a:t>ΨΗΦΙΑΚΗ ΕΓΓΡΑΜΜΑΤΟΣΥΝΗ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l-GR" sz="2800" dirty="0">
                <a:latin typeface="Calibri"/>
                <a:ea typeface="Calibri"/>
                <a:cs typeface="Calibri"/>
                <a:sym typeface="Calibri"/>
              </a:rPr>
              <a:t>Ιστοσελίδες και Βίντεος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l-GR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πρακτική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Πρακτική Άσκηση </a:t>
            </a: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1/</a:t>
            </a:r>
            <a:r>
              <a:rPr lang="en-US" sz="4400" dirty="0"/>
              <a:t>3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Χρησιμοποίησε το κινητό σου τηλέφωνο ή το 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tablet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σου για να ενωθείς σε ένα διαθέσιμο δίκτυο 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(wi-fi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ή δεδομένα κινητού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Αναζήτησε πληροφορίες στο διαδίκτυο για ένα φάρμακο που λαμβάνει το άτομο που φροντίζεις.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Βρες φαρμακευτικές βιομηχανίες οι οποίες κατασκευάζουν το φάρμακο που έχεις επιλέξει.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347a48395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6347a48395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6347a48395_0_0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Πρακτική Άσκηση </a:t>
            </a:r>
            <a:r>
              <a:rPr lang="en-US" sz="4400" dirty="0"/>
              <a:t>2</a:t>
            </a: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4400" dirty="0"/>
              <a:t>3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6347a48395_0_0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4. </a:t>
            </a:r>
            <a:r>
              <a:rPr lang="el-GR" sz="2400" dirty="0">
                <a:solidFill>
                  <a:schemeClr val="dk1"/>
                </a:solidFill>
              </a:rPr>
              <a:t>Βρες το πλησιέστερο φαρμακείο από εδώ που είσαι τώρα ή το σπίτι σου, που μπορεί να πωλεί το συγκεκριμένο φάρμακο.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5. </a:t>
            </a:r>
            <a:r>
              <a:rPr lang="el-GR" sz="2400" dirty="0">
                <a:solidFill>
                  <a:schemeClr val="dk1"/>
                </a:solidFill>
              </a:rPr>
              <a:t>Κάνε μια έρευνα για να βρεις επίσημες πληροφορίες σχετικά με τις παρενέργειες και αλληλεπιδράσεις μεταξύ αυτού του φαρμάκου και άλλων ιατρικών καταστάσεων ή  φαρμάκων που ο ασθενής μπορεί να έχει ή να λαμβάνει.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6. </a:t>
            </a:r>
            <a:r>
              <a:rPr lang="el-GR" sz="2400" dirty="0">
                <a:solidFill>
                  <a:schemeClr val="dk1"/>
                </a:solidFill>
              </a:rPr>
              <a:t>Δημιούργησε ένα σελιδοδείκτη/ </a:t>
            </a:r>
            <a:r>
              <a:rPr lang="en-US" sz="2400" dirty="0">
                <a:solidFill>
                  <a:schemeClr val="dk1"/>
                </a:solidFill>
              </a:rPr>
              <a:t>bookmark </a:t>
            </a:r>
            <a:r>
              <a:rPr lang="el-GR" sz="2400" dirty="0">
                <a:solidFill>
                  <a:schemeClr val="dk1"/>
                </a:solidFill>
              </a:rPr>
              <a:t>των πιο χρήσιμων συνδέσμων που έχεις βρει και οργάνωσέ τα σε έναν κατάλογο σελιδοδεικτών</a:t>
            </a:r>
            <a:r>
              <a:rPr lang="en-US" sz="2400" dirty="0">
                <a:solidFill>
                  <a:schemeClr val="dk1"/>
                </a:solidFill>
              </a:rPr>
              <a:t>, </a:t>
            </a:r>
            <a:r>
              <a:rPr lang="el-GR" sz="2400" dirty="0">
                <a:solidFill>
                  <a:schemeClr val="dk1"/>
                </a:solidFill>
              </a:rPr>
              <a:t>που θα τον ονομάσεις με το όνομα του φαρμάκου. </a:t>
            </a:r>
            <a:endParaRPr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Πρακτική Άσκηση </a:t>
            </a:r>
            <a:r>
              <a:rPr lang="en-US" sz="4400" dirty="0"/>
              <a:t>3</a:t>
            </a: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4400" dirty="0"/>
              <a:t>3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457200" y="1604526"/>
            <a:ext cx="8229300" cy="4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Αναζήτησε βίντεος μέσω της εφαρμογής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YouTube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που να δείχνουν ασκήσεις για τα μεγαλύτερα άτομα σχετικά με το πώς να διατηρήσουν την υγεία τους.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Επέλεξε μέχρι 3 βίντεος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που έχουν λεπτομερή περιγραφή με πληροφορίες σχετικά με τις ασκήσεις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Ψάξε τον συγγραφέα του </a:t>
            </a:r>
            <a:r>
              <a:rPr lang="el-GR" sz="2400" dirty="0">
                <a:latin typeface="Times New Roman"/>
                <a:ea typeface="Times New Roman"/>
                <a:cs typeface="Times New Roman"/>
                <a:sym typeface="Times New Roman"/>
              </a:rPr>
              <a:t>βίντεο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τα υπόλοιπα βίντεός του και λάβε μια πληροφορημένη απόφαση κατά πόσο η πληροφορία που έχεις βρει είναι από μια καλή πηγή.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Πρόσθεσε </a:t>
            </a:r>
            <a:r>
              <a:rPr lang="el-GR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κάθε </a:t>
            </a:r>
            <a:r>
              <a:rPr lang="el-GR" sz="2400">
                <a:latin typeface="Times New Roman"/>
                <a:ea typeface="Times New Roman"/>
                <a:cs typeface="Times New Roman"/>
                <a:sym typeface="Times New Roman"/>
              </a:rPr>
              <a:t>βίντεο</a:t>
            </a:r>
            <a:r>
              <a:rPr lang="el-GR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l-GR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που έχεις βρει από μια αξιόπιστη πηγή σε μια νέα προσωπική λίστα στο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YouTube.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267</Words>
  <Application>Microsoft Office PowerPoint</Application>
  <PresentationFormat>On-screen Show (4:3)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Joanna Menikou</cp:lastModifiedBy>
  <cp:revision>4</cp:revision>
  <dcterms:created xsi:type="dcterms:W3CDTF">2019-01-04T16:28:11Z</dcterms:created>
  <dcterms:modified xsi:type="dcterms:W3CDTF">2019-11-09T07:25:33Z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