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sldIdLst>
    <p:sldId id="256" r:id="rId4"/>
    <p:sldId id="258" r:id="rId5"/>
    <p:sldId id="264" r:id="rId6"/>
    <p:sldId id="265" r:id="rId7"/>
    <p:sldId id="276" r:id="rId8"/>
    <p:sldId id="277" r:id="rId9"/>
    <p:sldId id="257" r:id="rId10"/>
    <p:sldId id="274" r:id="rId11"/>
    <p:sldId id="275" r:id="rId12"/>
    <p:sldId id="266" r:id="rId13"/>
    <p:sldId id="272" r:id="rId14"/>
    <p:sldId id="270" r:id="rId15"/>
    <p:sldId id="262" r:id="rId16"/>
    <p:sldId id="268" r:id="rId17"/>
    <p:sldId id="269" r:id="rId18"/>
    <p:sldId id="271" r:id="rId19"/>
    <p:sldId id="259" r:id="rId20"/>
    <p:sldId id="278" r:id="rId21"/>
    <p:sldId id="261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p15="http://schemas.microsoft.com/office/powerpoint/2012/main" xmlns:go="http://customooxmlschemas.google.com/" roundtripDataSignature="AMtx7mi1YPcgyN5KLnNeqskD0y0UTyQYFQ==" r:id="rId29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175" autoAdjust="0"/>
  </p:normalViewPr>
  <p:slideViewPr>
    <p:cSldViewPr>
      <p:cViewPr varScale="1">
        <p:scale>
          <a:sx n="81" d="100"/>
          <a:sy n="81" d="100"/>
        </p:scale>
        <p:origin x="16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8B1F8A-944E-4FA2-B02F-14038D2B07D1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1706AA17-A3F9-4537-A2DA-4DD19FE5E65E}">
      <dgm:prSet phldrT="[Testo]" custT="1"/>
      <dgm:spPr/>
      <dgm:t>
        <a:bodyPr/>
        <a:lstStyle/>
        <a:p>
          <a:r>
            <a:rPr lang="el-GR" sz="2800" b="1" dirty="0"/>
            <a:t>ΔΙΑΔΡΑΣΤΙΚΕΣ ΥΠΗΡΕΣΙΕΣ</a:t>
          </a:r>
        </a:p>
      </dgm:t>
    </dgm:pt>
    <dgm:pt modelId="{5F9D7544-98FC-4427-8707-3D42136931D0}" type="parTrans" cxnId="{1F835B6E-5B84-400B-A515-B05FB10C0E47}">
      <dgm:prSet/>
      <dgm:spPr/>
      <dgm:t>
        <a:bodyPr/>
        <a:lstStyle/>
        <a:p>
          <a:endParaRPr lang="it-IT"/>
        </a:p>
      </dgm:t>
    </dgm:pt>
    <dgm:pt modelId="{EE779AFD-D6DD-4AA3-9380-BB831FE68F79}" type="sibTrans" cxnId="{1F835B6E-5B84-400B-A515-B05FB10C0E47}">
      <dgm:prSet/>
      <dgm:spPr/>
      <dgm:t>
        <a:bodyPr/>
        <a:lstStyle/>
        <a:p>
          <a:endParaRPr lang="it-IT"/>
        </a:p>
      </dgm:t>
    </dgm:pt>
    <dgm:pt modelId="{11190C95-7B64-4077-BA1E-BA7A6768C5DB}">
      <dgm:prSet phldrT="[Testo]" custT="1"/>
      <dgm:spPr/>
      <dgm:t>
        <a:bodyPr/>
        <a:lstStyle/>
        <a:p>
          <a:r>
            <a:rPr lang="el-GR" sz="2400" b="1" dirty="0"/>
            <a:t>ΚΟΙΝΩΝΙΚΑ ΔΙΚΤΥΑ</a:t>
          </a:r>
          <a:endParaRPr lang="it-IT" sz="2400" b="1" dirty="0"/>
        </a:p>
      </dgm:t>
    </dgm:pt>
    <dgm:pt modelId="{8110C90E-1E6F-421B-948A-69DDD61B4984}" type="parTrans" cxnId="{7F97B3D6-EECC-4234-99EB-F257A353CC33}">
      <dgm:prSet/>
      <dgm:spPr/>
      <dgm:t>
        <a:bodyPr/>
        <a:lstStyle/>
        <a:p>
          <a:endParaRPr lang="it-IT"/>
        </a:p>
      </dgm:t>
    </dgm:pt>
    <dgm:pt modelId="{7C4DE36B-B47C-460B-BA3B-2AF7F1241A40}" type="sibTrans" cxnId="{7F97B3D6-EECC-4234-99EB-F257A353CC33}">
      <dgm:prSet/>
      <dgm:spPr/>
      <dgm:t>
        <a:bodyPr/>
        <a:lstStyle/>
        <a:p>
          <a:endParaRPr lang="it-IT"/>
        </a:p>
      </dgm:t>
    </dgm:pt>
    <dgm:pt modelId="{2148A408-3FBA-4BFA-B548-FE60AA429E0E}">
      <dgm:prSet phldrT="[Testo]" custT="1"/>
      <dgm:spPr/>
      <dgm:t>
        <a:bodyPr/>
        <a:lstStyle/>
        <a:p>
          <a:r>
            <a:rPr lang="it-IT" sz="2400" b="1" dirty="0"/>
            <a:t>BLOGS</a:t>
          </a:r>
        </a:p>
      </dgm:t>
    </dgm:pt>
    <dgm:pt modelId="{A808461E-64E4-496C-B1C5-B3CBDAE313D5}" type="parTrans" cxnId="{CA7AF2BA-E330-43E3-9A49-62FE15FB2C7B}">
      <dgm:prSet/>
      <dgm:spPr/>
      <dgm:t>
        <a:bodyPr/>
        <a:lstStyle/>
        <a:p>
          <a:endParaRPr lang="it-IT"/>
        </a:p>
      </dgm:t>
    </dgm:pt>
    <dgm:pt modelId="{E687C526-63F7-40E9-ACDF-B2232B862126}" type="sibTrans" cxnId="{CA7AF2BA-E330-43E3-9A49-62FE15FB2C7B}">
      <dgm:prSet/>
      <dgm:spPr/>
      <dgm:t>
        <a:bodyPr/>
        <a:lstStyle/>
        <a:p>
          <a:endParaRPr lang="it-IT"/>
        </a:p>
      </dgm:t>
    </dgm:pt>
    <dgm:pt modelId="{C91987BB-82B1-42AE-92EB-3F735B7E71F6}">
      <dgm:prSet phldrT="[Testo]" custT="1"/>
      <dgm:spPr/>
      <dgm:t>
        <a:bodyPr/>
        <a:lstStyle/>
        <a:p>
          <a:r>
            <a:rPr lang="it-IT" sz="2400" b="1" dirty="0"/>
            <a:t>FORUMS</a:t>
          </a:r>
        </a:p>
      </dgm:t>
    </dgm:pt>
    <dgm:pt modelId="{5E263C63-0187-4AA4-9BA6-7652D95F341E}" type="parTrans" cxnId="{978F574A-8DC2-4076-B53C-0DAA89B3F50A}">
      <dgm:prSet/>
      <dgm:spPr/>
      <dgm:t>
        <a:bodyPr/>
        <a:lstStyle/>
        <a:p>
          <a:endParaRPr lang="it-IT"/>
        </a:p>
      </dgm:t>
    </dgm:pt>
    <dgm:pt modelId="{EBBB777D-6ED9-43C8-B0EC-E39218EC9838}" type="sibTrans" cxnId="{978F574A-8DC2-4076-B53C-0DAA89B3F50A}">
      <dgm:prSet/>
      <dgm:spPr/>
      <dgm:t>
        <a:bodyPr/>
        <a:lstStyle/>
        <a:p>
          <a:endParaRPr lang="it-IT"/>
        </a:p>
      </dgm:t>
    </dgm:pt>
    <dgm:pt modelId="{F6E4E320-1BEA-4595-A197-FFFAC74A3059}">
      <dgm:prSet phldrT="[Testo]" custT="1"/>
      <dgm:spPr/>
      <dgm:t>
        <a:bodyPr/>
        <a:lstStyle/>
        <a:p>
          <a:r>
            <a:rPr lang="el-GR" sz="2000" b="1" dirty="0"/>
            <a:t>ΥΠΗΡΕΣΙΕΣ ΑΠΟΣΤΟΛΗΣ ΜΗΝΥΜΑΤΩΝ</a:t>
          </a:r>
          <a:endParaRPr lang="it-IT" sz="2000" b="1" dirty="0"/>
        </a:p>
      </dgm:t>
    </dgm:pt>
    <dgm:pt modelId="{598035A5-DFEA-427D-9434-FF524439DAE6}" type="parTrans" cxnId="{15945D33-1C25-4925-BC04-53F71B800971}">
      <dgm:prSet/>
      <dgm:spPr/>
      <dgm:t>
        <a:bodyPr/>
        <a:lstStyle/>
        <a:p>
          <a:endParaRPr lang="it-IT"/>
        </a:p>
      </dgm:t>
    </dgm:pt>
    <dgm:pt modelId="{F6B5E7F9-FDDC-4382-85C1-2D4BA0BDFFE1}" type="sibTrans" cxnId="{15945D33-1C25-4925-BC04-53F71B800971}">
      <dgm:prSet/>
      <dgm:spPr/>
      <dgm:t>
        <a:bodyPr/>
        <a:lstStyle/>
        <a:p>
          <a:endParaRPr lang="it-IT"/>
        </a:p>
      </dgm:t>
    </dgm:pt>
    <dgm:pt modelId="{CB44E623-2A97-4D50-B8CF-B6551FFDF403}">
      <dgm:prSet phldrT="[Testo]" custT="1"/>
      <dgm:spPr/>
      <dgm:t>
        <a:bodyPr/>
        <a:lstStyle/>
        <a:p>
          <a:r>
            <a:rPr lang="el-GR" sz="2400" b="1" dirty="0" smtClean="0">
              <a:solidFill>
                <a:schemeClr val="bg1"/>
              </a:solidFill>
            </a:rPr>
            <a:t>Κ</a:t>
          </a:r>
          <a:r>
            <a:rPr lang="en-US" sz="2400" b="1" dirty="0" smtClean="0">
              <a:solidFill>
                <a:schemeClr val="bg1"/>
              </a:solidFill>
            </a:rPr>
            <a:t>.</a:t>
          </a:r>
          <a:r>
            <a:rPr lang="el-GR" sz="2400" b="1" dirty="0" smtClean="0">
              <a:solidFill>
                <a:schemeClr val="bg1"/>
              </a:solidFill>
            </a:rPr>
            <a:t>Τ</a:t>
          </a:r>
          <a:r>
            <a:rPr lang="en-US" sz="2400" b="1" dirty="0" smtClean="0">
              <a:solidFill>
                <a:schemeClr val="bg1"/>
              </a:solidFill>
            </a:rPr>
            <a:t>.</a:t>
          </a:r>
          <a:r>
            <a:rPr lang="el-GR" sz="2400" b="1" dirty="0" smtClean="0">
              <a:solidFill>
                <a:schemeClr val="bg1"/>
              </a:solidFill>
            </a:rPr>
            <a:t>Λ</a:t>
          </a:r>
          <a:r>
            <a:rPr lang="it-IT" sz="2400" b="1" dirty="0" smtClean="0">
              <a:solidFill>
                <a:schemeClr val="bg1"/>
              </a:solidFill>
            </a:rPr>
            <a:t>...</a:t>
          </a:r>
          <a:endParaRPr lang="it-IT" sz="2400" b="1" dirty="0">
            <a:solidFill>
              <a:schemeClr val="bg1"/>
            </a:solidFill>
          </a:endParaRPr>
        </a:p>
      </dgm:t>
    </dgm:pt>
    <dgm:pt modelId="{E5EA8F33-1D53-429F-8C48-39F84BFDA783}" type="parTrans" cxnId="{ED287275-1C96-4CD5-9B27-C1625AB59A50}">
      <dgm:prSet/>
      <dgm:spPr/>
      <dgm:t>
        <a:bodyPr/>
        <a:lstStyle/>
        <a:p>
          <a:endParaRPr lang="it-IT"/>
        </a:p>
      </dgm:t>
    </dgm:pt>
    <dgm:pt modelId="{7C872C8F-CEB7-479F-A92E-FEE3A5EB9CDA}" type="sibTrans" cxnId="{ED287275-1C96-4CD5-9B27-C1625AB59A50}">
      <dgm:prSet/>
      <dgm:spPr/>
      <dgm:t>
        <a:bodyPr/>
        <a:lstStyle/>
        <a:p>
          <a:endParaRPr lang="it-IT"/>
        </a:p>
      </dgm:t>
    </dgm:pt>
    <dgm:pt modelId="{6240AEC6-9EC4-4930-8C8A-BBD3FFDFAFF6}" type="pres">
      <dgm:prSet presAssocID="{E48B1F8A-944E-4FA2-B02F-14038D2B07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FF39C399-EA8B-4C68-A94C-01AE5944D2E5}" type="pres">
      <dgm:prSet presAssocID="{1706AA17-A3F9-4537-A2DA-4DD19FE5E65E}" presName="hierRoot1" presStyleCnt="0">
        <dgm:presLayoutVars>
          <dgm:hierBranch val="init"/>
        </dgm:presLayoutVars>
      </dgm:prSet>
      <dgm:spPr/>
    </dgm:pt>
    <dgm:pt modelId="{5C2F519A-7035-40C0-BDEB-B9BB2924CF66}" type="pres">
      <dgm:prSet presAssocID="{1706AA17-A3F9-4537-A2DA-4DD19FE5E65E}" presName="rootComposite1" presStyleCnt="0"/>
      <dgm:spPr/>
    </dgm:pt>
    <dgm:pt modelId="{3876D701-4D60-4D04-AA1D-5F347A720B61}" type="pres">
      <dgm:prSet presAssocID="{1706AA17-A3F9-4537-A2DA-4DD19FE5E65E}" presName="rootText1" presStyleLbl="node0" presStyleIdx="0" presStyleCnt="1" custScaleX="199966" custScaleY="188981" custLinFactY="-107921" custLinFactNeighborX="4785" custLinFactNeighborY="-200000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24D06291-80E6-4A09-857E-F8E03213B258}" type="pres">
      <dgm:prSet presAssocID="{1706AA17-A3F9-4537-A2DA-4DD19FE5E65E}" presName="rootConnector1" presStyleLbl="node1" presStyleIdx="0" presStyleCnt="0"/>
      <dgm:spPr/>
      <dgm:t>
        <a:bodyPr/>
        <a:lstStyle/>
        <a:p>
          <a:endParaRPr lang="el-GR"/>
        </a:p>
      </dgm:t>
    </dgm:pt>
    <dgm:pt modelId="{DD21A3EB-73BF-4AB2-8A68-686F52E138A5}" type="pres">
      <dgm:prSet presAssocID="{1706AA17-A3F9-4537-A2DA-4DD19FE5E65E}" presName="hierChild2" presStyleCnt="0"/>
      <dgm:spPr/>
    </dgm:pt>
    <dgm:pt modelId="{0AEFE7A0-137B-48D3-8B1D-DCD17E1674C7}" type="pres">
      <dgm:prSet presAssocID="{8110C90E-1E6F-421B-948A-69DDD61B4984}" presName="Name37" presStyleLbl="parChTrans1D2" presStyleIdx="0" presStyleCnt="5"/>
      <dgm:spPr/>
      <dgm:t>
        <a:bodyPr/>
        <a:lstStyle/>
        <a:p>
          <a:endParaRPr lang="el-GR"/>
        </a:p>
      </dgm:t>
    </dgm:pt>
    <dgm:pt modelId="{BAF2896E-6A4B-4EA2-819E-2778AF2A9494}" type="pres">
      <dgm:prSet presAssocID="{11190C95-7B64-4077-BA1E-BA7A6768C5DB}" presName="hierRoot2" presStyleCnt="0">
        <dgm:presLayoutVars>
          <dgm:hierBranch val="init"/>
        </dgm:presLayoutVars>
      </dgm:prSet>
      <dgm:spPr/>
    </dgm:pt>
    <dgm:pt modelId="{4C3AE996-DB6B-4655-9321-A60A0B71FEAC}" type="pres">
      <dgm:prSet presAssocID="{11190C95-7B64-4077-BA1E-BA7A6768C5DB}" presName="rootComposite" presStyleCnt="0"/>
      <dgm:spPr/>
    </dgm:pt>
    <dgm:pt modelId="{139648C4-750D-4EE8-976C-2D63D2AA563B}" type="pres">
      <dgm:prSet presAssocID="{11190C95-7B64-4077-BA1E-BA7A6768C5DB}" presName="rootText" presStyleLbl="node2" presStyleIdx="0" presStyleCnt="5" custScaleX="130575" custScaleY="179473" custLinFactY="-100000" custLinFactNeighborX="36453" custLinFactNeighborY="-14362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4DD407B6-EF87-492D-8A3F-609EAB90F22C}" type="pres">
      <dgm:prSet presAssocID="{11190C95-7B64-4077-BA1E-BA7A6768C5DB}" presName="rootConnector" presStyleLbl="node2" presStyleIdx="0" presStyleCnt="5"/>
      <dgm:spPr/>
      <dgm:t>
        <a:bodyPr/>
        <a:lstStyle/>
        <a:p>
          <a:endParaRPr lang="el-GR"/>
        </a:p>
      </dgm:t>
    </dgm:pt>
    <dgm:pt modelId="{A34E053B-D96A-4938-BBBB-9A7E97759262}" type="pres">
      <dgm:prSet presAssocID="{11190C95-7B64-4077-BA1E-BA7A6768C5DB}" presName="hierChild4" presStyleCnt="0"/>
      <dgm:spPr/>
    </dgm:pt>
    <dgm:pt modelId="{420C181F-47A8-45BD-A733-06D00AAC56D4}" type="pres">
      <dgm:prSet presAssocID="{11190C95-7B64-4077-BA1E-BA7A6768C5DB}" presName="hierChild5" presStyleCnt="0"/>
      <dgm:spPr/>
    </dgm:pt>
    <dgm:pt modelId="{0A92D09A-36BF-4773-8CCB-47692C2FD8C4}" type="pres">
      <dgm:prSet presAssocID="{A808461E-64E4-496C-B1C5-B3CBDAE313D5}" presName="Name37" presStyleLbl="parChTrans1D2" presStyleIdx="1" presStyleCnt="5"/>
      <dgm:spPr/>
      <dgm:t>
        <a:bodyPr/>
        <a:lstStyle/>
        <a:p>
          <a:endParaRPr lang="el-GR"/>
        </a:p>
      </dgm:t>
    </dgm:pt>
    <dgm:pt modelId="{C459A76F-9C80-4E70-BEBE-CCCAB9F01038}" type="pres">
      <dgm:prSet presAssocID="{2148A408-3FBA-4BFA-B548-FE60AA429E0E}" presName="hierRoot2" presStyleCnt="0">
        <dgm:presLayoutVars>
          <dgm:hierBranch val="init"/>
        </dgm:presLayoutVars>
      </dgm:prSet>
      <dgm:spPr/>
    </dgm:pt>
    <dgm:pt modelId="{01CE944A-32C1-457F-AF5E-FFA9960AD5EC}" type="pres">
      <dgm:prSet presAssocID="{2148A408-3FBA-4BFA-B548-FE60AA429E0E}" presName="rootComposite" presStyleCnt="0"/>
      <dgm:spPr/>
    </dgm:pt>
    <dgm:pt modelId="{980EE55A-64E4-4F15-A533-15417B203A38}" type="pres">
      <dgm:prSet presAssocID="{2148A408-3FBA-4BFA-B548-FE60AA429E0E}" presName="rootText" presStyleLbl="node2" presStyleIdx="1" presStyleCnt="5" custScaleY="156219" custLinFactX="660" custLinFactY="100000" custLinFactNeighborX="100000" custLinFactNeighborY="16744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871A7A2-076E-4DA1-8BA0-3FDA6549BB14}" type="pres">
      <dgm:prSet presAssocID="{2148A408-3FBA-4BFA-B548-FE60AA429E0E}" presName="rootConnector" presStyleLbl="node2" presStyleIdx="1" presStyleCnt="5"/>
      <dgm:spPr/>
      <dgm:t>
        <a:bodyPr/>
        <a:lstStyle/>
        <a:p>
          <a:endParaRPr lang="el-GR"/>
        </a:p>
      </dgm:t>
    </dgm:pt>
    <dgm:pt modelId="{A6FF6AF8-D4D9-450F-A5E7-94E3BDEA91C0}" type="pres">
      <dgm:prSet presAssocID="{2148A408-3FBA-4BFA-B548-FE60AA429E0E}" presName="hierChild4" presStyleCnt="0"/>
      <dgm:spPr/>
    </dgm:pt>
    <dgm:pt modelId="{F0E8F79A-9549-41EC-A019-03D33BA27600}" type="pres">
      <dgm:prSet presAssocID="{2148A408-3FBA-4BFA-B548-FE60AA429E0E}" presName="hierChild5" presStyleCnt="0"/>
      <dgm:spPr/>
    </dgm:pt>
    <dgm:pt modelId="{FFE90BF5-E2C4-4FC6-9B1A-E31042F68039}" type="pres">
      <dgm:prSet presAssocID="{5E263C63-0187-4AA4-9BA6-7652D95F341E}" presName="Name37" presStyleLbl="parChTrans1D2" presStyleIdx="2" presStyleCnt="5"/>
      <dgm:spPr/>
      <dgm:t>
        <a:bodyPr/>
        <a:lstStyle/>
        <a:p>
          <a:endParaRPr lang="el-GR"/>
        </a:p>
      </dgm:t>
    </dgm:pt>
    <dgm:pt modelId="{13F88EF9-372C-47F9-B14D-36CD65FFB42E}" type="pres">
      <dgm:prSet presAssocID="{C91987BB-82B1-42AE-92EB-3F735B7E71F6}" presName="hierRoot2" presStyleCnt="0">
        <dgm:presLayoutVars>
          <dgm:hierBranch val="init"/>
        </dgm:presLayoutVars>
      </dgm:prSet>
      <dgm:spPr/>
    </dgm:pt>
    <dgm:pt modelId="{55DB4472-8D52-4F44-8AFA-D7DC47DE76E1}" type="pres">
      <dgm:prSet presAssocID="{C91987BB-82B1-42AE-92EB-3F735B7E71F6}" presName="rootComposite" presStyleCnt="0"/>
      <dgm:spPr/>
    </dgm:pt>
    <dgm:pt modelId="{9DE6E9BF-C530-4055-8B93-B3DF4E745C44}" type="pres">
      <dgm:prSet presAssocID="{C91987BB-82B1-42AE-92EB-3F735B7E71F6}" presName="rootText" presStyleLbl="node2" presStyleIdx="2" presStyleCnt="5" custScaleX="128307" custScaleY="149004" custLinFactX="67050" custLinFactNeighborX="100000" custLinFactNeighborY="40304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EE3627CF-69DB-42DD-A7ED-F3F036F5F87F}" type="pres">
      <dgm:prSet presAssocID="{C91987BB-82B1-42AE-92EB-3F735B7E71F6}" presName="rootConnector" presStyleLbl="node2" presStyleIdx="2" presStyleCnt="5"/>
      <dgm:spPr/>
      <dgm:t>
        <a:bodyPr/>
        <a:lstStyle/>
        <a:p>
          <a:endParaRPr lang="el-GR"/>
        </a:p>
      </dgm:t>
    </dgm:pt>
    <dgm:pt modelId="{84AE4F68-C389-4680-8EB1-6DAB2CB7DA98}" type="pres">
      <dgm:prSet presAssocID="{C91987BB-82B1-42AE-92EB-3F735B7E71F6}" presName="hierChild4" presStyleCnt="0"/>
      <dgm:spPr/>
    </dgm:pt>
    <dgm:pt modelId="{F1DA6A24-BC8B-43A0-91A9-E80C0EE96C8E}" type="pres">
      <dgm:prSet presAssocID="{C91987BB-82B1-42AE-92EB-3F735B7E71F6}" presName="hierChild5" presStyleCnt="0"/>
      <dgm:spPr/>
    </dgm:pt>
    <dgm:pt modelId="{8AFAE9BF-D82E-42AD-8F1F-6D0CDC5A48E7}" type="pres">
      <dgm:prSet presAssocID="{598035A5-DFEA-427D-9434-FF524439DAE6}" presName="Name37" presStyleLbl="parChTrans1D2" presStyleIdx="3" presStyleCnt="5"/>
      <dgm:spPr/>
      <dgm:t>
        <a:bodyPr/>
        <a:lstStyle/>
        <a:p>
          <a:endParaRPr lang="el-GR"/>
        </a:p>
      </dgm:t>
    </dgm:pt>
    <dgm:pt modelId="{4CCC65C4-04E8-408F-86AE-0743FCDDBA6B}" type="pres">
      <dgm:prSet presAssocID="{F6E4E320-1BEA-4595-A197-FFFAC74A3059}" presName="hierRoot2" presStyleCnt="0">
        <dgm:presLayoutVars>
          <dgm:hierBranch val="init"/>
        </dgm:presLayoutVars>
      </dgm:prSet>
      <dgm:spPr/>
    </dgm:pt>
    <dgm:pt modelId="{FACC594A-6428-492A-A652-B5921EC28FC5}" type="pres">
      <dgm:prSet presAssocID="{F6E4E320-1BEA-4595-A197-FFFAC74A3059}" presName="rootComposite" presStyleCnt="0"/>
      <dgm:spPr/>
    </dgm:pt>
    <dgm:pt modelId="{12A71283-990D-4670-8E59-30D28410542C}" type="pres">
      <dgm:prSet presAssocID="{F6E4E320-1BEA-4595-A197-FFFAC74A3059}" presName="rootText" presStyleLbl="node2" presStyleIdx="3" presStyleCnt="5" custScaleX="156392" custScaleY="157685" custLinFactX="-100000" custLinFactNeighborX="-137789" custLinFactNeighborY="-73266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98AF933-0BA9-4BF3-B5EE-1A62BF80B346}" type="pres">
      <dgm:prSet presAssocID="{F6E4E320-1BEA-4595-A197-FFFAC74A3059}" presName="rootConnector" presStyleLbl="node2" presStyleIdx="3" presStyleCnt="5"/>
      <dgm:spPr/>
      <dgm:t>
        <a:bodyPr/>
        <a:lstStyle/>
        <a:p>
          <a:endParaRPr lang="el-GR"/>
        </a:p>
      </dgm:t>
    </dgm:pt>
    <dgm:pt modelId="{5486A5CD-D3CE-439C-84D4-E420B4BA61FF}" type="pres">
      <dgm:prSet presAssocID="{F6E4E320-1BEA-4595-A197-FFFAC74A3059}" presName="hierChild4" presStyleCnt="0"/>
      <dgm:spPr/>
    </dgm:pt>
    <dgm:pt modelId="{61E67287-FA08-4520-9619-E3A74499221A}" type="pres">
      <dgm:prSet presAssocID="{F6E4E320-1BEA-4595-A197-FFFAC74A3059}" presName="hierChild5" presStyleCnt="0"/>
      <dgm:spPr/>
    </dgm:pt>
    <dgm:pt modelId="{E7D3835A-92AB-4332-911C-E8B4953C84AC}" type="pres">
      <dgm:prSet presAssocID="{E5EA8F33-1D53-429F-8C48-39F84BFDA783}" presName="Name37" presStyleLbl="parChTrans1D2" presStyleIdx="4" presStyleCnt="5"/>
      <dgm:spPr/>
      <dgm:t>
        <a:bodyPr/>
        <a:lstStyle/>
        <a:p>
          <a:endParaRPr lang="el-GR"/>
        </a:p>
      </dgm:t>
    </dgm:pt>
    <dgm:pt modelId="{5180ECDF-4E87-43A2-ADDF-27A68EF8D0AF}" type="pres">
      <dgm:prSet presAssocID="{CB44E623-2A97-4D50-B8CF-B6551FFDF403}" presName="hierRoot2" presStyleCnt="0">
        <dgm:presLayoutVars>
          <dgm:hierBranch val="init"/>
        </dgm:presLayoutVars>
      </dgm:prSet>
      <dgm:spPr/>
    </dgm:pt>
    <dgm:pt modelId="{CFB52C42-9DC1-4487-A38D-05B6177355DF}" type="pres">
      <dgm:prSet presAssocID="{CB44E623-2A97-4D50-B8CF-B6551FFDF403}" presName="rootComposite" presStyleCnt="0"/>
      <dgm:spPr/>
    </dgm:pt>
    <dgm:pt modelId="{86A92001-1EC2-421C-A9F3-F2C0AF1B69F1}" type="pres">
      <dgm:prSet presAssocID="{CB44E623-2A97-4D50-B8CF-B6551FFDF403}" presName="rootText" presStyleLbl="node2" presStyleIdx="4" presStyleCnt="5" custScaleX="109504" custScaleY="163060" custLinFactY="-100000" custLinFactNeighborX="-60559" custLinFactNeighborY="-14362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2F6A60E-C2DC-4F93-BF8E-336FA79AE00C}" type="pres">
      <dgm:prSet presAssocID="{CB44E623-2A97-4D50-B8CF-B6551FFDF403}" presName="rootConnector" presStyleLbl="node2" presStyleIdx="4" presStyleCnt="5"/>
      <dgm:spPr/>
      <dgm:t>
        <a:bodyPr/>
        <a:lstStyle/>
        <a:p>
          <a:endParaRPr lang="el-GR"/>
        </a:p>
      </dgm:t>
    </dgm:pt>
    <dgm:pt modelId="{539AA8AF-DBC4-4828-8AE7-219AF5AB2CE8}" type="pres">
      <dgm:prSet presAssocID="{CB44E623-2A97-4D50-B8CF-B6551FFDF403}" presName="hierChild4" presStyleCnt="0"/>
      <dgm:spPr/>
    </dgm:pt>
    <dgm:pt modelId="{4B0CED10-00F3-45F5-8DAB-6022042A35D1}" type="pres">
      <dgm:prSet presAssocID="{CB44E623-2A97-4D50-B8CF-B6551FFDF403}" presName="hierChild5" presStyleCnt="0"/>
      <dgm:spPr/>
    </dgm:pt>
    <dgm:pt modelId="{2A70A388-F17E-41D2-825D-B744D4B53AE1}" type="pres">
      <dgm:prSet presAssocID="{1706AA17-A3F9-4537-A2DA-4DD19FE5E65E}" presName="hierChild3" presStyleCnt="0"/>
      <dgm:spPr/>
    </dgm:pt>
  </dgm:ptLst>
  <dgm:cxnLst>
    <dgm:cxn modelId="{676EE336-7C9C-4A7E-89DA-489A3801B2EC}" type="presOf" srcId="{CB44E623-2A97-4D50-B8CF-B6551FFDF403}" destId="{02F6A60E-C2DC-4F93-BF8E-336FA79AE00C}" srcOrd="1" destOrd="0" presId="urn:microsoft.com/office/officeart/2005/8/layout/orgChart1"/>
    <dgm:cxn modelId="{30A29A35-B3A1-45D2-B107-91FB9ABA7BEF}" type="presOf" srcId="{1706AA17-A3F9-4537-A2DA-4DD19FE5E65E}" destId="{24D06291-80E6-4A09-857E-F8E03213B258}" srcOrd="1" destOrd="0" presId="urn:microsoft.com/office/officeart/2005/8/layout/orgChart1"/>
    <dgm:cxn modelId="{978F574A-8DC2-4076-B53C-0DAA89B3F50A}" srcId="{1706AA17-A3F9-4537-A2DA-4DD19FE5E65E}" destId="{C91987BB-82B1-42AE-92EB-3F735B7E71F6}" srcOrd="2" destOrd="0" parTransId="{5E263C63-0187-4AA4-9BA6-7652D95F341E}" sibTransId="{EBBB777D-6ED9-43C8-B0EC-E39218EC9838}"/>
    <dgm:cxn modelId="{B26F7F9E-982C-4063-A022-B368D866087E}" type="presOf" srcId="{F6E4E320-1BEA-4595-A197-FFFAC74A3059}" destId="{12A71283-990D-4670-8E59-30D28410542C}" srcOrd="0" destOrd="0" presId="urn:microsoft.com/office/officeart/2005/8/layout/orgChart1"/>
    <dgm:cxn modelId="{A21CD1E1-1377-45FE-A338-56E23700B4D2}" type="presOf" srcId="{11190C95-7B64-4077-BA1E-BA7A6768C5DB}" destId="{139648C4-750D-4EE8-976C-2D63D2AA563B}" srcOrd="0" destOrd="0" presId="urn:microsoft.com/office/officeart/2005/8/layout/orgChart1"/>
    <dgm:cxn modelId="{CA7AF2BA-E330-43E3-9A49-62FE15FB2C7B}" srcId="{1706AA17-A3F9-4537-A2DA-4DD19FE5E65E}" destId="{2148A408-3FBA-4BFA-B548-FE60AA429E0E}" srcOrd="1" destOrd="0" parTransId="{A808461E-64E4-496C-B1C5-B3CBDAE313D5}" sibTransId="{E687C526-63F7-40E9-ACDF-B2232B862126}"/>
    <dgm:cxn modelId="{DDB7755A-DBF5-49C4-BC13-5AD1878FDDE1}" type="presOf" srcId="{F6E4E320-1BEA-4595-A197-FFFAC74A3059}" destId="{C98AF933-0BA9-4BF3-B5EE-1A62BF80B346}" srcOrd="1" destOrd="0" presId="urn:microsoft.com/office/officeart/2005/8/layout/orgChart1"/>
    <dgm:cxn modelId="{254D94A3-101D-4DBC-BFBC-E354A6E0E6FC}" type="presOf" srcId="{E48B1F8A-944E-4FA2-B02F-14038D2B07D1}" destId="{6240AEC6-9EC4-4930-8C8A-BBD3FFDFAFF6}" srcOrd="0" destOrd="0" presId="urn:microsoft.com/office/officeart/2005/8/layout/orgChart1"/>
    <dgm:cxn modelId="{15945D33-1C25-4925-BC04-53F71B800971}" srcId="{1706AA17-A3F9-4537-A2DA-4DD19FE5E65E}" destId="{F6E4E320-1BEA-4595-A197-FFFAC74A3059}" srcOrd="3" destOrd="0" parTransId="{598035A5-DFEA-427D-9434-FF524439DAE6}" sibTransId="{F6B5E7F9-FDDC-4382-85C1-2D4BA0BDFFE1}"/>
    <dgm:cxn modelId="{0006D0E8-1EFE-4002-8733-1C863BB83D9C}" type="presOf" srcId="{CB44E623-2A97-4D50-B8CF-B6551FFDF403}" destId="{86A92001-1EC2-421C-A9F3-F2C0AF1B69F1}" srcOrd="0" destOrd="0" presId="urn:microsoft.com/office/officeart/2005/8/layout/orgChart1"/>
    <dgm:cxn modelId="{1F835B6E-5B84-400B-A515-B05FB10C0E47}" srcId="{E48B1F8A-944E-4FA2-B02F-14038D2B07D1}" destId="{1706AA17-A3F9-4537-A2DA-4DD19FE5E65E}" srcOrd="0" destOrd="0" parTransId="{5F9D7544-98FC-4427-8707-3D42136931D0}" sibTransId="{EE779AFD-D6DD-4AA3-9380-BB831FE68F79}"/>
    <dgm:cxn modelId="{7F97B3D6-EECC-4234-99EB-F257A353CC33}" srcId="{1706AA17-A3F9-4537-A2DA-4DD19FE5E65E}" destId="{11190C95-7B64-4077-BA1E-BA7A6768C5DB}" srcOrd="0" destOrd="0" parTransId="{8110C90E-1E6F-421B-948A-69DDD61B4984}" sibTransId="{7C4DE36B-B47C-460B-BA3B-2AF7F1241A40}"/>
    <dgm:cxn modelId="{F6627CA9-32C8-43C1-9310-F68521984787}" type="presOf" srcId="{11190C95-7B64-4077-BA1E-BA7A6768C5DB}" destId="{4DD407B6-EF87-492D-8A3F-609EAB90F22C}" srcOrd="1" destOrd="0" presId="urn:microsoft.com/office/officeart/2005/8/layout/orgChart1"/>
    <dgm:cxn modelId="{575D550C-DA11-4BFC-B00F-577327F65B96}" type="presOf" srcId="{1706AA17-A3F9-4537-A2DA-4DD19FE5E65E}" destId="{3876D701-4D60-4D04-AA1D-5F347A720B61}" srcOrd="0" destOrd="0" presId="urn:microsoft.com/office/officeart/2005/8/layout/orgChart1"/>
    <dgm:cxn modelId="{C70E9752-602C-4FED-8C62-4D1BC27939AD}" type="presOf" srcId="{C91987BB-82B1-42AE-92EB-3F735B7E71F6}" destId="{9DE6E9BF-C530-4055-8B93-B3DF4E745C44}" srcOrd="0" destOrd="0" presId="urn:microsoft.com/office/officeart/2005/8/layout/orgChart1"/>
    <dgm:cxn modelId="{F9089B55-C754-4A6F-B47C-C5989D09E09A}" type="presOf" srcId="{598035A5-DFEA-427D-9434-FF524439DAE6}" destId="{8AFAE9BF-D82E-42AD-8F1F-6D0CDC5A48E7}" srcOrd="0" destOrd="0" presId="urn:microsoft.com/office/officeart/2005/8/layout/orgChart1"/>
    <dgm:cxn modelId="{B9904B0E-76C7-4BB6-B092-B9435386671A}" type="presOf" srcId="{2148A408-3FBA-4BFA-B548-FE60AA429E0E}" destId="{F871A7A2-076E-4DA1-8BA0-3FDA6549BB14}" srcOrd="1" destOrd="0" presId="urn:microsoft.com/office/officeart/2005/8/layout/orgChart1"/>
    <dgm:cxn modelId="{E6010EAE-F9CA-465C-BE00-D72056BBFDC9}" type="presOf" srcId="{C91987BB-82B1-42AE-92EB-3F735B7E71F6}" destId="{EE3627CF-69DB-42DD-A7ED-F3F036F5F87F}" srcOrd="1" destOrd="0" presId="urn:microsoft.com/office/officeart/2005/8/layout/orgChart1"/>
    <dgm:cxn modelId="{FB049A1C-33B1-4FD6-A8AD-7630DB4D0F41}" type="presOf" srcId="{2148A408-3FBA-4BFA-B548-FE60AA429E0E}" destId="{980EE55A-64E4-4F15-A533-15417B203A38}" srcOrd="0" destOrd="0" presId="urn:microsoft.com/office/officeart/2005/8/layout/orgChart1"/>
    <dgm:cxn modelId="{5B61B9F2-B982-4CD3-8BFD-F59BBEFAD0EF}" type="presOf" srcId="{E5EA8F33-1D53-429F-8C48-39F84BFDA783}" destId="{E7D3835A-92AB-4332-911C-E8B4953C84AC}" srcOrd="0" destOrd="0" presId="urn:microsoft.com/office/officeart/2005/8/layout/orgChart1"/>
    <dgm:cxn modelId="{C6677427-D074-4D2F-98E6-5B321C772F54}" type="presOf" srcId="{8110C90E-1E6F-421B-948A-69DDD61B4984}" destId="{0AEFE7A0-137B-48D3-8B1D-DCD17E1674C7}" srcOrd="0" destOrd="0" presId="urn:microsoft.com/office/officeart/2005/8/layout/orgChart1"/>
    <dgm:cxn modelId="{4A2DD52C-897C-4904-9CD7-67A1B423F08E}" type="presOf" srcId="{5E263C63-0187-4AA4-9BA6-7652D95F341E}" destId="{FFE90BF5-E2C4-4FC6-9B1A-E31042F68039}" srcOrd="0" destOrd="0" presId="urn:microsoft.com/office/officeart/2005/8/layout/orgChart1"/>
    <dgm:cxn modelId="{83F2A962-5633-43C6-B471-F5AB8FC246F5}" type="presOf" srcId="{A808461E-64E4-496C-B1C5-B3CBDAE313D5}" destId="{0A92D09A-36BF-4773-8CCB-47692C2FD8C4}" srcOrd="0" destOrd="0" presId="urn:microsoft.com/office/officeart/2005/8/layout/orgChart1"/>
    <dgm:cxn modelId="{ED287275-1C96-4CD5-9B27-C1625AB59A50}" srcId="{1706AA17-A3F9-4537-A2DA-4DD19FE5E65E}" destId="{CB44E623-2A97-4D50-B8CF-B6551FFDF403}" srcOrd="4" destOrd="0" parTransId="{E5EA8F33-1D53-429F-8C48-39F84BFDA783}" sibTransId="{7C872C8F-CEB7-479F-A92E-FEE3A5EB9CDA}"/>
    <dgm:cxn modelId="{739C376A-552F-492F-85C7-38EA4FCA4D0C}" type="presParOf" srcId="{6240AEC6-9EC4-4930-8C8A-BBD3FFDFAFF6}" destId="{FF39C399-EA8B-4C68-A94C-01AE5944D2E5}" srcOrd="0" destOrd="0" presId="urn:microsoft.com/office/officeart/2005/8/layout/orgChart1"/>
    <dgm:cxn modelId="{5B4E2A5D-1BB7-494F-970C-6E180FC50822}" type="presParOf" srcId="{FF39C399-EA8B-4C68-A94C-01AE5944D2E5}" destId="{5C2F519A-7035-40C0-BDEB-B9BB2924CF66}" srcOrd="0" destOrd="0" presId="urn:microsoft.com/office/officeart/2005/8/layout/orgChart1"/>
    <dgm:cxn modelId="{A99B5765-3DC5-4C70-8D69-5E42B1DD3A6C}" type="presParOf" srcId="{5C2F519A-7035-40C0-BDEB-B9BB2924CF66}" destId="{3876D701-4D60-4D04-AA1D-5F347A720B61}" srcOrd="0" destOrd="0" presId="urn:microsoft.com/office/officeart/2005/8/layout/orgChart1"/>
    <dgm:cxn modelId="{2B7A56C5-F178-4ABD-AB5D-4F8501019578}" type="presParOf" srcId="{5C2F519A-7035-40C0-BDEB-B9BB2924CF66}" destId="{24D06291-80E6-4A09-857E-F8E03213B258}" srcOrd="1" destOrd="0" presId="urn:microsoft.com/office/officeart/2005/8/layout/orgChart1"/>
    <dgm:cxn modelId="{84EC7A8F-1F93-4DC4-B0BE-907209115EAA}" type="presParOf" srcId="{FF39C399-EA8B-4C68-A94C-01AE5944D2E5}" destId="{DD21A3EB-73BF-4AB2-8A68-686F52E138A5}" srcOrd="1" destOrd="0" presId="urn:microsoft.com/office/officeart/2005/8/layout/orgChart1"/>
    <dgm:cxn modelId="{D6D89F16-64BA-4A82-8C50-7F71E943E9CC}" type="presParOf" srcId="{DD21A3EB-73BF-4AB2-8A68-686F52E138A5}" destId="{0AEFE7A0-137B-48D3-8B1D-DCD17E1674C7}" srcOrd="0" destOrd="0" presId="urn:microsoft.com/office/officeart/2005/8/layout/orgChart1"/>
    <dgm:cxn modelId="{7B279245-61B6-4D16-BBBF-C028B7E4C0D2}" type="presParOf" srcId="{DD21A3EB-73BF-4AB2-8A68-686F52E138A5}" destId="{BAF2896E-6A4B-4EA2-819E-2778AF2A9494}" srcOrd="1" destOrd="0" presId="urn:microsoft.com/office/officeart/2005/8/layout/orgChart1"/>
    <dgm:cxn modelId="{5E910ED8-9630-4141-B901-920DA02D8CF9}" type="presParOf" srcId="{BAF2896E-6A4B-4EA2-819E-2778AF2A9494}" destId="{4C3AE996-DB6B-4655-9321-A60A0B71FEAC}" srcOrd="0" destOrd="0" presId="urn:microsoft.com/office/officeart/2005/8/layout/orgChart1"/>
    <dgm:cxn modelId="{5F9B6881-4E5D-4C20-A8CD-9EBA4D146D89}" type="presParOf" srcId="{4C3AE996-DB6B-4655-9321-A60A0B71FEAC}" destId="{139648C4-750D-4EE8-976C-2D63D2AA563B}" srcOrd="0" destOrd="0" presId="urn:microsoft.com/office/officeart/2005/8/layout/orgChart1"/>
    <dgm:cxn modelId="{303AD182-9CE8-4D80-A1C9-7659A11456CF}" type="presParOf" srcId="{4C3AE996-DB6B-4655-9321-A60A0B71FEAC}" destId="{4DD407B6-EF87-492D-8A3F-609EAB90F22C}" srcOrd="1" destOrd="0" presId="urn:microsoft.com/office/officeart/2005/8/layout/orgChart1"/>
    <dgm:cxn modelId="{7C2947B7-F6FD-4914-A62D-110F5BEF5309}" type="presParOf" srcId="{BAF2896E-6A4B-4EA2-819E-2778AF2A9494}" destId="{A34E053B-D96A-4938-BBBB-9A7E97759262}" srcOrd="1" destOrd="0" presId="urn:microsoft.com/office/officeart/2005/8/layout/orgChart1"/>
    <dgm:cxn modelId="{DC0F5546-5575-480C-9F6A-C5ED6250FD96}" type="presParOf" srcId="{BAF2896E-6A4B-4EA2-819E-2778AF2A9494}" destId="{420C181F-47A8-45BD-A733-06D00AAC56D4}" srcOrd="2" destOrd="0" presId="urn:microsoft.com/office/officeart/2005/8/layout/orgChart1"/>
    <dgm:cxn modelId="{CD2C4443-52EE-4FC2-85AC-2B5794656323}" type="presParOf" srcId="{DD21A3EB-73BF-4AB2-8A68-686F52E138A5}" destId="{0A92D09A-36BF-4773-8CCB-47692C2FD8C4}" srcOrd="2" destOrd="0" presId="urn:microsoft.com/office/officeart/2005/8/layout/orgChart1"/>
    <dgm:cxn modelId="{907B2A84-F49E-48B8-BD63-461C2E45E455}" type="presParOf" srcId="{DD21A3EB-73BF-4AB2-8A68-686F52E138A5}" destId="{C459A76F-9C80-4E70-BEBE-CCCAB9F01038}" srcOrd="3" destOrd="0" presId="urn:microsoft.com/office/officeart/2005/8/layout/orgChart1"/>
    <dgm:cxn modelId="{85A8B330-6FA2-4C32-B4AA-659E38355BAD}" type="presParOf" srcId="{C459A76F-9C80-4E70-BEBE-CCCAB9F01038}" destId="{01CE944A-32C1-457F-AF5E-FFA9960AD5EC}" srcOrd="0" destOrd="0" presId="urn:microsoft.com/office/officeart/2005/8/layout/orgChart1"/>
    <dgm:cxn modelId="{462F38FA-CCFE-4979-AF6F-BE6606921DD5}" type="presParOf" srcId="{01CE944A-32C1-457F-AF5E-FFA9960AD5EC}" destId="{980EE55A-64E4-4F15-A533-15417B203A38}" srcOrd="0" destOrd="0" presId="urn:microsoft.com/office/officeart/2005/8/layout/orgChart1"/>
    <dgm:cxn modelId="{F87027EF-C9D6-418C-B3ED-2D69421C2EAE}" type="presParOf" srcId="{01CE944A-32C1-457F-AF5E-FFA9960AD5EC}" destId="{F871A7A2-076E-4DA1-8BA0-3FDA6549BB14}" srcOrd="1" destOrd="0" presId="urn:microsoft.com/office/officeart/2005/8/layout/orgChart1"/>
    <dgm:cxn modelId="{24AC34A8-BCF2-4D91-BB93-5285C7A01147}" type="presParOf" srcId="{C459A76F-9C80-4E70-BEBE-CCCAB9F01038}" destId="{A6FF6AF8-D4D9-450F-A5E7-94E3BDEA91C0}" srcOrd="1" destOrd="0" presId="urn:microsoft.com/office/officeart/2005/8/layout/orgChart1"/>
    <dgm:cxn modelId="{CC0A75DE-23AB-47BC-84C5-DC5F624FA4EC}" type="presParOf" srcId="{C459A76F-9C80-4E70-BEBE-CCCAB9F01038}" destId="{F0E8F79A-9549-41EC-A019-03D33BA27600}" srcOrd="2" destOrd="0" presId="urn:microsoft.com/office/officeart/2005/8/layout/orgChart1"/>
    <dgm:cxn modelId="{F0C7DCB6-5E11-4B2B-9FDD-90B64F4846BE}" type="presParOf" srcId="{DD21A3EB-73BF-4AB2-8A68-686F52E138A5}" destId="{FFE90BF5-E2C4-4FC6-9B1A-E31042F68039}" srcOrd="4" destOrd="0" presId="urn:microsoft.com/office/officeart/2005/8/layout/orgChart1"/>
    <dgm:cxn modelId="{7296B027-DDC2-4044-8D10-B3794263B77D}" type="presParOf" srcId="{DD21A3EB-73BF-4AB2-8A68-686F52E138A5}" destId="{13F88EF9-372C-47F9-B14D-36CD65FFB42E}" srcOrd="5" destOrd="0" presId="urn:microsoft.com/office/officeart/2005/8/layout/orgChart1"/>
    <dgm:cxn modelId="{12DF98C5-32C5-4AEB-9B1E-F719A6BA7C6A}" type="presParOf" srcId="{13F88EF9-372C-47F9-B14D-36CD65FFB42E}" destId="{55DB4472-8D52-4F44-8AFA-D7DC47DE76E1}" srcOrd="0" destOrd="0" presId="urn:microsoft.com/office/officeart/2005/8/layout/orgChart1"/>
    <dgm:cxn modelId="{8DA5525D-5DB3-462C-AD08-CA7A4EEC1C6E}" type="presParOf" srcId="{55DB4472-8D52-4F44-8AFA-D7DC47DE76E1}" destId="{9DE6E9BF-C530-4055-8B93-B3DF4E745C44}" srcOrd="0" destOrd="0" presId="urn:microsoft.com/office/officeart/2005/8/layout/orgChart1"/>
    <dgm:cxn modelId="{6F35E107-E6DA-4788-A634-A7D7C496A9BD}" type="presParOf" srcId="{55DB4472-8D52-4F44-8AFA-D7DC47DE76E1}" destId="{EE3627CF-69DB-42DD-A7ED-F3F036F5F87F}" srcOrd="1" destOrd="0" presId="urn:microsoft.com/office/officeart/2005/8/layout/orgChart1"/>
    <dgm:cxn modelId="{CA8322B4-77D4-458F-A775-96E14C259CF5}" type="presParOf" srcId="{13F88EF9-372C-47F9-B14D-36CD65FFB42E}" destId="{84AE4F68-C389-4680-8EB1-6DAB2CB7DA98}" srcOrd="1" destOrd="0" presId="urn:microsoft.com/office/officeart/2005/8/layout/orgChart1"/>
    <dgm:cxn modelId="{0FC63296-4147-4684-9868-B95EBF487ACE}" type="presParOf" srcId="{13F88EF9-372C-47F9-B14D-36CD65FFB42E}" destId="{F1DA6A24-BC8B-43A0-91A9-E80C0EE96C8E}" srcOrd="2" destOrd="0" presId="urn:microsoft.com/office/officeart/2005/8/layout/orgChart1"/>
    <dgm:cxn modelId="{523018E5-434A-4BBA-8AC6-BBB981CB06CC}" type="presParOf" srcId="{DD21A3EB-73BF-4AB2-8A68-686F52E138A5}" destId="{8AFAE9BF-D82E-42AD-8F1F-6D0CDC5A48E7}" srcOrd="6" destOrd="0" presId="urn:microsoft.com/office/officeart/2005/8/layout/orgChart1"/>
    <dgm:cxn modelId="{AEB1FC63-2CA3-4DE8-BCC6-BA46A49A2622}" type="presParOf" srcId="{DD21A3EB-73BF-4AB2-8A68-686F52E138A5}" destId="{4CCC65C4-04E8-408F-86AE-0743FCDDBA6B}" srcOrd="7" destOrd="0" presId="urn:microsoft.com/office/officeart/2005/8/layout/orgChart1"/>
    <dgm:cxn modelId="{A17D0ADD-DD66-408C-AF23-05AD132DADCE}" type="presParOf" srcId="{4CCC65C4-04E8-408F-86AE-0743FCDDBA6B}" destId="{FACC594A-6428-492A-A652-B5921EC28FC5}" srcOrd="0" destOrd="0" presId="urn:microsoft.com/office/officeart/2005/8/layout/orgChart1"/>
    <dgm:cxn modelId="{B02895BC-B1F3-46CD-8833-0DF9180D5A36}" type="presParOf" srcId="{FACC594A-6428-492A-A652-B5921EC28FC5}" destId="{12A71283-990D-4670-8E59-30D28410542C}" srcOrd="0" destOrd="0" presId="urn:microsoft.com/office/officeart/2005/8/layout/orgChart1"/>
    <dgm:cxn modelId="{ECE893D6-890D-43E3-8780-98541B0828E7}" type="presParOf" srcId="{FACC594A-6428-492A-A652-B5921EC28FC5}" destId="{C98AF933-0BA9-4BF3-B5EE-1A62BF80B346}" srcOrd="1" destOrd="0" presId="urn:microsoft.com/office/officeart/2005/8/layout/orgChart1"/>
    <dgm:cxn modelId="{A09602E3-43BA-44D0-8E13-E952385BF3A4}" type="presParOf" srcId="{4CCC65C4-04E8-408F-86AE-0743FCDDBA6B}" destId="{5486A5CD-D3CE-439C-84D4-E420B4BA61FF}" srcOrd="1" destOrd="0" presId="urn:microsoft.com/office/officeart/2005/8/layout/orgChart1"/>
    <dgm:cxn modelId="{788EDF54-3974-47DE-83D2-D7F69261C2AE}" type="presParOf" srcId="{4CCC65C4-04E8-408F-86AE-0743FCDDBA6B}" destId="{61E67287-FA08-4520-9619-E3A74499221A}" srcOrd="2" destOrd="0" presId="urn:microsoft.com/office/officeart/2005/8/layout/orgChart1"/>
    <dgm:cxn modelId="{0C020ADE-CAB7-4C37-A4BE-B23E3347EBAC}" type="presParOf" srcId="{DD21A3EB-73BF-4AB2-8A68-686F52E138A5}" destId="{E7D3835A-92AB-4332-911C-E8B4953C84AC}" srcOrd="8" destOrd="0" presId="urn:microsoft.com/office/officeart/2005/8/layout/orgChart1"/>
    <dgm:cxn modelId="{DD524EB3-9D79-4362-B717-4D5A7549C092}" type="presParOf" srcId="{DD21A3EB-73BF-4AB2-8A68-686F52E138A5}" destId="{5180ECDF-4E87-43A2-ADDF-27A68EF8D0AF}" srcOrd="9" destOrd="0" presId="urn:microsoft.com/office/officeart/2005/8/layout/orgChart1"/>
    <dgm:cxn modelId="{EC8E635F-4C59-4BF9-BB95-E20E379B36A4}" type="presParOf" srcId="{5180ECDF-4E87-43A2-ADDF-27A68EF8D0AF}" destId="{CFB52C42-9DC1-4487-A38D-05B6177355DF}" srcOrd="0" destOrd="0" presId="urn:microsoft.com/office/officeart/2005/8/layout/orgChart1"/>
    <dgm:cxn modelId="{0B698D41-D94A-425B-98DB-CE2EC9359763}" type="presParOf" srcId="{CFB52C42-9DC1-4487-A38D-05B6177355DF}" destId="{86A92001-1EC2-421C-A9F3-F2C0AF1B69F1}" srcOrd="0" destOrd="0" presId="urn:microsoft.com/office/officeart/2005/8/layout/orgChart1"/>
    <dgm:cxn modelId="{D45E6CB3-06AE-4AAB-85C6-3B8741C621E3}" type="presParOf" srcId="{CFB52C42-9DC1-4487-A38D-05B6177355DF}" destId="{02F6A60E-C2DC-4F93-BF8E-336FA79AE00C}" srcOrd="1" destOrd="0" presId="urn:microsoft.com/office/officeart/2005/8/layout/orgChart1"/>
    <dgm:cxn modelId="{408A4958-671F-491A-B453-51BD7F31C568}" type="presParOf" srcId="{5180ECDF-4E87-43A2-ADDF-27A68EF8D0AF}" destId="{539AA8AF-DBC4-4828-8AE7-219AF5AB2CE8}" srcOrd="1" destOrd="0" presId="urn:microsoft.com/office/officeart/2005/8/layout/orgChart1"/>
    <dgm:cxn modelId="{173B72C1-5E81-4A33-BC28-3461F8EFCA9B}" type="presParOf" srcId="{5180ECDF-4E87-43A2-ADDF-27A68EF8D0AF}" destId="{4B0CED10-00F3-45F5-8DAB-6022042A35D1}" srcOrd="2" destOrd="0" presId="urn:microsoft.com/office/officeart/2005/8/layout/orgChart1"/>
    <dgm:cxn modelId="{49E2D7DF-C708-437A-AAC2-E524CDA0E0A9}" type="presParOf" srcId="{FF39C399-EA8B-4C68-A94C-01AE5944D2E5}" destId="{2A70A388-F17E-41D2-825D-B744D4B53AE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58CAF8-A470-4ECB-A874-AA3400C6B339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D2402074-C893-4E50-A654-D80036B82602}">
      <dgm:prSet phldrT="[Testo]" custT="1"/>
      <dgm:spPr/>
      <dgm:t>
        <a:bodyPr/>
        <a:lstStyle/>
        <a:p>
          <a:r>
            <a:rPr lang="el-GR" sz="2800" b="1" dirty="0"/>
            <a:t>ΜΕΣΑ ΚΟΙΝΩΝΙΚΗΣ ΔΙΚΤΥΩΣΗΣ</a:t>
          </a:r>
        </a:p>
      </dgm:t>
    </dgm:pt>
    <dgm:pt modelId="{1F4DDCD1-B097-4DDE-B141-8C22F50C7031}" type="parTrans" cxnId="{4945B319-6737-4D31-8008-8CA225750E9E}">
      <dgm:prSet/>
      <dgm:spPr/>
      <dgm:t>
        <a:bodyPr/>
        <a:lstStyle/>
        <a:p>
          <a:endParaRPr lang="it-IT" b="1"/>
        </a:p>
      </dgm:t>
    </dgm:pt>
    <dgm:pt modelId="{F22A117E-3764-45EE-942A-09AF61C5D1AD}" type="sibTrans" cxnId="{4945B319-6737-4D31-8008-8CA225750E9E}">
      <dgm:prSet/>
      <dgm:spPr/>
      <dgm:t>
        <a:bodyPr/>
        <a:lstStyle/>
        <a:p>
          <a:endParaRPr lang="it-IT" b="1"/>
        </a:p>
      </dgm:t>
    </dgm:pt>
    <dgm:pt modelId="{20CD98AC-A1A6-4F79-8121-9782C0861C52}">
      <dgm:prSet phldrT="[Testo]" custT="1"/>
      <dgm:spPr/>
      <dgm:t>
        <a:bodyPr/>
        <a:lstStyle/>
        <a:p>
          <a:r>
            <a:rPr lang="el-GR" sz="2800" b="1" dirty="0"/>
            <a:t>ΚΟΙΝΩΝΙΚΑ ΔΙΚΤΥΑ</a:t>
          </a:r>
          <a:endParaRPr lang="it-IT" sz="2800" b="1" dirty="0"/>
        </a:p>
      </dgm:t>
    </dgm:pt>
    <dgm:pt modelId="{38E148CB-4ED9-4753-9FF8-509C6835579D}" type="parTrans" cxnId="{179BAB63-8AD2-4F6F-B07D-64CD0105378F}">
      <dgm:prSet/>
      <dgm:spPr/>
      <dgm:t>
        <a:bodyPr/>
        <a:lstStyle/>
        <a:p>
          <a:endParaRPr lang="it-IT" b="1"/>
        </a:p>
      </dgm:t>
    </dgm:pt>
    <dgm:pt modelId="{6E0D914D-76F6-406D-8897-4D249A1BC549}" type="sibTrans" cxnId="{179BAB63-8AD2-4F6F-B07D-64CD0105378F}">
      <dgm:prSet/>
      <dgm:spPr/>
      <dgm:t>
        <a:bodyPr/>
        <a:lstStyle/>
        <a:p>
          <a:endParaRPr lang="it-IT" b="1"/>
        </a:p>
      </dgm:t>
    </dgm:pt>
    <dgm:pt modelId="{D8405270-BB35-44ED-97D2-8C9501FA7C01}">
      <dgm:prSet phldrT="[Testo]" custT="1"/>
      <dgm:spPr/>
      <dgm:t>
        <a:bodyPr/>
        <a:lstStyle/>
        <a:p>
          <a:r>
            <a:rPr lang="el-GR" sz="2600" b="1" dirty="0"/>
            <a:t>ΥΠΗΡΕΣΙΕΣ ΜΗΝΥΜΑΤΩΝ</a:t>
          </a:r>
          <a:endParaRPr lang="it-IT" sz="2600" b="1" dirty="0"/>
        </a:p>
      </dgm:t>
    </dgm:pt>
    <dgm:pt modelId="{C430B770-CC19-462E-ADF0-47AD543293FC}" type="parTrans" cxnId="{0CCF1390-25CB-4BD7-BBDB-D555ED39F05A}">
      <dgm:prSet/>
      <dgm:spPr/>
      <dgm:t>
        <a:bodyPr/>
        <a:lstStyle/>
        <a:p>
          <a:endParaRPr lang="it-IT" b="1"/>
        </a:p>
      </dgm:t>
    </dgm:pt>
    <dgm:pt modelId="{96A839BA-4B40-4260-A62E-CD571434A454}" type="sibTrans" cxnId="{0CCF1390-25CB-4BD7-BBDB-D555ED39F05A}">
      <dgm:prSet/>
      <dgm:spPr/>
      <dgm:t>
        <a:bodyPr/>
        <a:lstStyle/>
        <a:p>
          <a:endParaRPr lang="it-IT" b="1"/>
        </a:p>
      </dgm:t>
    </dgm:pt>
    <dgm:pt modelId="{765DBE2E-7697-4808-B838-CEEB72CD2DC0}">
      <dgm:prSet phldrT="[Testo]" custT="1"/>
      <dgm:spPr/>
      <dgm:t>
        <a:bodyPr/>
        <a:lstStyle/>
        <a:p>
          <a:r>
            <a:rPr lang="it-IT" sz="2800" b="1" dirty="0"/>
            <a:t>FORUMS</a:t>
          </a:r>
        </a:p>
      </dgm:t>
    </dgm:pt>
    <dgm:pt modelId="{76AA5647-952D-4ECC-B1E1-2E1BB5728BEF}" type="parTrans" cxnId="{BBAB4FA0-27CF-4EB6-8938-BB5077FDC216}">
      <dgm:prSet/>
      <dgm:spPr/>
      <dgm:t>
        <a:bodyPr/>
        <a:lstStyle/>
        <a:p>
          <a:endParaRPr lang="it-IT"/>
        </a:p>
      </dgm:t>
    </dgm:pt>
    <dgm:pt modelId="{5199B553-47F2-4A1C-95FB-14D2AE747093}" type="sibTrans" cxnId="{BBAB4FA0-27CF-4EB6-8938-BB5077FDC216}">
      <dgm:prSet/>
      <dgm:spPr/>
      <dgm:t>
        <a:bodyPr/>
        <a:lstStyle/>
        <a:p>
          <a:endParaRPr lang="it-IT"/>
        </a:p>
      </dgm:t>
    </dgm:pt>
    <dgm:pt modelId="{C383581C-0EF6-412F-B4A4-5FE1136ECB9E}" type="pres">
      <dgm:prSet presAssocID="{6858CAF8-A470-4ECB-A874-AA3400C6B3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ACA800E7-4E1C-4FC2-A213-09A006B56CCB}" type="pres">
      <dgm:prSet presAssocID="{D2402074-C893-4E50-A654-D80036B82602}" presName="hierRoot1" presStyleCnt="0">
        <dgm:presLayoutVars>
          <dgm:hierBranch val="init"/>
        </dgm:presLayoutVars>
      </dgm:prSet>
      <dgm:spPr/>
    </dgm:pt>
    <dgm:pt modelId="{E2F1005A-4BCD-4A5D-B7BF-71ED77AB4C50}" type="pres">
      <dgm:prSet presAssocID="{D2402074-C893-4E50-A654-D80036B82602}" presName="rootComposite1" presStyleCnt="0"/>
      <dgm:spPr/>
    </dgm:pt>
    <dgm:pt modelId="{FCD357F2-795F-4B4D-97D6-DBF2BE7B75AB}" type="pres">
      <dgm:prSet presAssocID="{D2402074-C893-4E50-A654-D80036B82602}" presName="rootText1" presStyleLbl="node0" presStyleIdx="0" presStyleCnt="1" custLinFactNeighborX="376" custLinFactNeighborY="-35707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EEB82A0-0D9B-4F89-A8C1-1CD8496CA928}" type="pres">
      <dgm:prSet presAssocID="{D2402074-C893-4E50-A654-D80036B82602}" presName="rootConnector1" presStyleLbl="node1" presStyleIdx="0" presStyleCnt="0"/>
      <dgm:spPr/>
      <dgm:t>
        <a:bodyPr/>
        <a:lstStyle/>
        <a:p>
          <a:endParaRPr lang="el-GR"/>
        </a:p>
      </dgm:t>
    </dgm:pt>
    <dgm:pt modelId="{5FDF3413-D859-4FE7-BB87-6672E1EA3A53}" type="pres">
      <dgm:prSet presAssocID="{D2402074-C893-4E50-A654-D80036B82602}" presName="hierChild2" presStyleCnt="0"/>
      <dgm:spPr/>
    </dgm:pt>
    <dgm:pt modelId="{749C3A23-CAED-4872-B000-DF98F7AD22C5}" type="pres">
      <dgm:prSet presAssocID="{38E148CB-4ED9-4753-9FF8-509C6835579D}" presName="Name37" presStyleLbl="parChTrans1D2" presStyleIdx="0" presStyleCnt="3"/>
      <dgm:spPr/>
      <dgm:t>
        <a:bodyPr/>
        <a:lstStyle/>
        <a:p>
          <a:endParaRPr lang="el-GR"/>
        </a:p>
      </dgm:t>
    </dgm:pt>
    <dgm:pt modelId="{EA404CC1-150B-48F9-B83D-BA261C620DDE}" type="pres">
      <dgm:prSet presAssocID="{20CD98AC-A1A6-4F79-8121-9782C0861C52}" presName="hierRoot2" presStyleCnt="0">
        <dgm:presLayoutVars>
          <dgm:hierBranch val="init"/>
        </dgm:presLayoutVars>
      </dgm:prSet>
      <dgm:spPr/>
    </dgm:pt>
    <dgm:pt modelId="{868D302E-9AAA-4639-BD9A-FC03688754C4}" type="pres">
      <dgm:prSet presAssocID="{20CD98AC-A1A6-4F79-8121-9782C0861C52}" presName="rootComposite" presStyleCnt="0"/>
      <dgm:spPr/>
    </dgm:pt>
    <dgm:pt modelId="{03E384BB-4778-480E-B100-2FCD5EF233F3}" type="pres">
      <dgm:prSet presAssocID="{20CD98AC-A1A6-4F79-8121-9782C0861C5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DCE8840-E35A-4B74-B0F9-2228CBA16296}" type="pres">
      <dgm:prSet presAssocID="{20CD98AC-A1A6-4F79-8121-9782C0861C52}" presName="rootConnector" presStyleLbl="node2" presStyleIdx="0" presStyleCnt="3"/>
      <dgm:spPr/>
      <dgm:t>
        <a:bodyPr/>
        <a:lstStyle/>
        <a:p>
          <a:endParaRPr lang="el-GR"/>
        </a:p>
      </dgm:t>
    </dgm:pt>
    <dgm:pt modelId="{A3B77078-8BC8-4B0B-8204-D5B7CAAD2F3A}" type="pres">
      <dgm:prSet presAssocID="{20CD98AC-A1A6-4F79-8121-9782C0861C52}" presName="hierChild4" presStyleCnt="0"/>
      <dgm:spPr/>
    </dgm:pt>
    <dgm:pt modelId="{093CB045-BD2D-49DE-A6D9-B8713930AAE2}" type="pres">
      <dgm:prSet presAssocID="{20CD98AC-A1A6-4F79-8121-9782C0861C52}" presName="hierChild5" presStyleCnt="0"/>
      <dgm:spPr/>
    </dgm:pt>
    <dgm:pt modelId="{8BC956DC-22C7-4B99-A974-5772C16B1A40}" type="pres">
      <dgm:prSet presAssocID="{C430B770-CC19-462E-ADF0-47AD543293FC}" presName="Name37" presStyleLbl="parChTrans1D2" presStyleIdx="1" presStyleCnt="3"/>
      <dgm:spPr/>
      <dgm:t>
        <a:bodyPr/>
        <a:lstStyle/>
        <a:p>
          <a:endParaRPr lang="el-GR"/>
        </a:p>
      </dgm:t>
    </dgm:pt>
    <dgm:pt modelId="{AA1195B8-5041-42A0-B651-1C1D6960D631}" type="pres">
      <dgm:prSet presAssocID="{D8405270-BB35-44ED-97D2-8C9501FA7C01}" presName="hierRoot2" presStyleCnt="0">
        <dgm:presLayoutVars>
          <dgm:hierBranch val="init"/>
        </dgm:presLayoutVars>
      </dgm:prSet>
      <dgm:spPr/>
    </dgm:pt>
    <dgm:pt modelId="{06375009-E848-49BF-81D9-C3EA53DAE5FB}" type="pres">
      <dgm:prSet presAssocID="{D8405270-BB35-44ED-97D2-8C9501FA7C01}" presName="rootComposite" presStyleCnt="0"/>
      <dgm:spPr/>
    </dgm:pt>
    <dgm:pt modelId="{05D49BC2-9128-4327-AC69-FBBC6F8E95D7}" type="pres">
      <dgm:prSet presAssocID="{D8405270-BB35-44ED-97D2-8C9501FA7C0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2F378E30-1106-4E82-94DD-7F021F6FBF41}" type="pres">
      <dgm:prSet presAssocID="{D8405270-BB35-44ED-97D2-8C9501FA7C01}" presName="rootConnector" presStyleLbl="node2" presStyleIdx="1" presStyleCnt="3"/>
      <dgm:spPr/>
      <dgm:t>
        <a:bodyPr/>
        <a:lstStyle/>
        <a:p>
          <a:endParaRPr lang="el-GR"/>
        </a:p>
      </dgm:t>
    </dgm:pt>
    <dgm:pt modelId="{422522F1-A82B-4545-B1F9-3F15E6CD79BA}" type="pres">
      <dgm:prSet presAssocID="{D8405270-BB35-44ED-97D2-8C9501FA7C01}" presName="hierChild4" presStyleCnt="0"/>
      <dgm:spPr/>
    </dgm:pt>
    <dgm:pt modelId="{22B8CEC9-41D5-49B2-9619-EFDDCE1C38BB}" type="pres">
      <dgm:prSet presAssocID="{D8405270-BB35-44ED-97D2-8C9501FA7C01}" presName="hierChild5" presStyleCnt="0"/>
      <dgm:spPr/>
    </dgm:pt>
    <dgm:pt modelId="{E81BEF7B-BE20-415F-92A2-33E0E9464EB8}" type="pres">
      <dgm:prSet presAssocID="{76AA5647-952D-4ECC-B1E1-2E1BB5728BEF}" presName="Name37" presStyleLbl="parChTrans1D2" presStyleIdx="2" presStyleCnt="3"/>
      <dgm:spPr/>
      <dgm:t>
        <a:bodyPr/>
        <a:lstStyle/>
        <a:p>
          <a:endParaRPr lang="el-GR"/>
        </a:p>
      </dgm:t>
    </dgm:pt>
    <dgm:pt modelId="{28D8735E-0A0D-4902-9F81-14D9137CDEAC}" type="pres">
      <dgm:prSet presAssocID="{765DBE2E-7697-4808-B838-CEEB72CD2DC0}" presName="hierRoot2" presStyleCnt="0">
        <dgm:presLayoutVars>
          <dgm:hierBranch val="init"/>
        </dgm:presLayoutVars>
      </dgm:prSet>
      <dgm:spPr/>
    </dgm:pt>
    <dgm:pt modelId="{A2FC836E-27C6-47D0-9FCD-32484354AEC4}" type="pres">
      <dgm:prSet presAssocID="{765DBE2E-7697-4808-B838-CEEB72CD2DC0}" presName="rootComposite" presStyleCnt="0"/>
      <dgm:spPr/>
    </dgm:pt>
    <dgm:pt modelId="{53E5CBD3-82F5-4AFC-84A6-955E96C1FA35}" type="pres">
      <dgm:prSet presAssocID="{765DBE2E-7697-4808-B838-CEEB72CD2DC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A9511D7-1DF6-4F66-9B74-9B4CF0EED220}" type="pres">
      <dgm:prSet presAssocID="{765DBE2E-7697-4808-B838-CEEB72CD2DC0}" presName="rootConnector" presStyleLbl="node2" presStyleIdx="2" presStyleCnt="3"/>
      <dgm:spPr/>
      <dgm:t>
        <a:bodyPr/>
        <a:lstStyle/>
        <a:p>
          <a:endParaRPr lang="el-GR"/>
        </a:p>
      </dgm:t>
    </dgm:pt>
    <dgm:pt modelId="{BAF000CC-C45F-4C24-AE0B-D626AD22D0C9}" type="pres">
      <dgm:prSet presAssocID="{765DBE2E-7697-4808-B838-CEEB72CD2DC0}" presName="hierChild4" presStyleCnt="0"/>
      <dgm:spPr/>
    </dgm:pt>
    <dgm:pt modelId="{832142DE-EBEF-4835-A1E9-2CAD5DE0B11C}" type="pres">
      <dgm:prSet presAssocID="{765DBE2E-7697-4808-B838-CEEB72CD2DC0}" presName="hierChild5" presStyleCnt="0"/>
      <dgm:spPr/>
    </dgm:pt>
    <dgm:pt modelId="{8CCA0447-CBB9-4204-8C48-FCA7C7B8E9BB}" type="pres">
      <dgm:prSet presAssocID="{D2402074-C893-4E50-A654-D80036B82602}" presName="hierChild3" presStyleCnt="0"/>
      <dgm:spPr/>
    </dgm:pt>
  </dgm:ptLst>
  <dgm:cxnLst>
    <dgm:cxn modelId="{FC4E8966-85A6-4A2C-880A-F53133E23AB7}" type="presOf" srcId="{20CD98AC-A1A6-4F79-8121-9782C0861C52}" destId="{03E384BB-4778-480E-B100-2FCD5EF233F3}" srcOrd="0" destOrd="0" presId="urn:microsoft.com/office/officeart/2005/8/layout/orgChart1"/>
    <dgm:cxn modelId="{0C7388F0-F0FE-45AC-915E-844ED84A69AB}" type="presOf" srcId="{765DBE2E-7697-4808-B838-CEEB72CD2DC0}" destId="{53E5CBD3-82F5-4AFC-84A6-955E96C1FA35}" srcOrd="0" destOrd="0" presId="urn:microsoft.com/office/officeart/2005/8/layout/orgChart1"/>
    <dgm:cxn modelId="{66873CE4-CFF2-40D6-96D1-FE08E3FF32B8}" type="presOf" srcId="{6858CAF8-A470-4ECB-A874-AA3400C6B339}" destId="{C383581C-0EF6-412F-B4A4-5FE1136ECB9E}" srcOrd="0" destOrd="0" presId="urn:microsoft.com/office/officeart/2005/8/layout/orgChart1"/>
    <dgm:cxn modelId="{0CCF1390-25CB-4BD7-BBDB-D555ED39F05A}" srcId="{D2402074-C893-4E50-A654-D80036B82602}" destId="{D8405270-BB35-44ED-97D2-8C9501FA7C01}" srcOrd="1" destOrd="0" parTransId="{C430B770-CC19-462E-ADF0-47AD543293FC}" sibTransId="{96A839BA-4B40-4260-A62E-CD571434A454}"/>
    <dgm:cxn modelId="{B6D9ED90-6A8F-4BF0-9E9F-C3569381475B}" type="presOf" srcId="{765DBE2E-7697-4808-B838-CEEB72CD2DC0}" destId="{BA9511D7-1DF6-4F66-9B74-9B4CF0EED220}" srcOrd="1" destOrd="0" presId="urn:microsoft.com/office/officeart/2005/8/layout/orgChart1"/>
    <dgm:cxn modelId="{C46AE615-4801-4F0D-8791-6261EE548BEA}" type="presOf" srcId="{D8405270-BB35-44ED-97D2-8C9501FA7C01}" destId="{05D49BC2-9128-4327-AC69-FBBC6F8E95D7}" srcOrd="0" destOrd="0" presId="urn:microsoft.com/office/officeart/2005/8/layout/orgChart1"/>
    <dgm:cxn modelId="{BBAB4FA0-27CF-4EB6-8938-BB5077FDC216}" srcId="{D2402074-C893-4E50-A654-D80036B82602}" destId="{765DBE2E-7697-4808-B838-CEEB72CD2DC0}" srcOrd="2" destOrd="0" parTransId="{76AA5647-952D-4ECC-B1E1-2E1BB5728BEF}" sibTransId="{5199B553-47F2-4A1C-95FB-14D2AE747093}"/>
    <dgm:cxn modelId="{1C187928-ED5F-49F3-B5B5-EC7E0D99D0C8}" type="presOf" srcId="{D2402074-C893-4E50-A654-D80036B82602}" destId="{0EEB82A0-0D9B-4F89-A8C1-1CD8496CA928}" srcOrd="1" destOrd="0" presId="urn:microsoft.com/office/officeart/2005/8/layout/orgChart1"/>
    <dgm:cxn modelId="{013D6C8E-1813-486B-AF8E-5F3D9DB6205F}" type="presOf" srcId="{C430B770-CC19-462E-ADF0-47AD543293FC}" destId="{8BC956DC-22C7-4B99-A974-5772C16B1A40}" srcOrd="0" destOrd="0" presId="urn:microsoft.com/office/officeart/2005/8/layout/orgChart1"/>
    <dgm:cxn modelId="{7D44F63B-869F-4648-BFD2-9A090E189A63}" type="presOf" srcId="{38E148CB-4ED9-4753-9FF8-509C6835579D}" destId="{749C3A23-CAED-4872-B000-DF98F7AD22C5}" srcOrd="0" destOrd="0" presId="urn:microsoft.com/office/officeart/2005/8/layout/orgChart1"/>
    <dgm:cxn modelId="{179BAB63-8AD2-4F6F-B07D-64CD0105378F}" srcId="{D2402074-C893-4E50-A654-D80036B82602}" destId="{20CD98AC-A1A6-4F79-8121-9782C0861C52}" srcOrd="0" destOrd="0" parTransId="{38E148CB-4ED9-4753-9FF8-509C6835579D}" sibTransId="{6E0D914D-76F6-406D-8897-4D249A1BC549}"/>
    <dgm:cxn modelId="{8F759ABC-FF2A-4FD4-81B6-4FA2475363A3}" type="presOf" srcId="{20CD98AC-A1A6-4F79-8121-9782C0861C52}" destId="{FDCE8840-E35A-4B74-B0F9-2228CBA16296}" srcOrd="1" destOrd="0" presId="urn:microsoft.com/office/officeart/2005/8/layout/orgChart1"/>
    <dgm:cxn modelId="{4945B319-6737-4D31-8008-8CA225750E9E}" srcId="{6858CAF8-A470-4ECB-A874-AA3400C6B339}" destId="{D2402074-C893-4E50-A654-D80036B82602}" srcOrd="0" destOrd="0" parTransId="{1F4DDCD1-B097-4DDE-B141-8C22F50C7031}" sibTransId="{F22A117E-3764-45EE-942A-09AF61C5D1AD}"/>
    <dgm:cxn modelId="{4A229223-4B91-4D90-918C-3E6328970145}" type="presOf" srcId="{D2402074-C893-4E50-A654-D80036B82602}" destId="{FCD357F2-795F-4B4D-97D6-DBF2BE7B75AB}" srcOrd="0" destOrd="0" presId="urn:microsoft.com/office/officeart/2005/8/layout/orgChart1"/>
    <dgm:cxn modelId="{2BF582D3-6BC1-41F8-A8A1-C84E4AABDC51}" type="presOf" srcId="{76AA5647-952D-4ECC-B1E1-2E1BB5728BEF}" destId="{E81BEF7B-BE20-415F-92A2-33E0E9464EB8}" srcOrd="0" destOrd="0" presId="urn:microsoft.com/office/officeart/2005/8/layout/orgChart1"/>
    <dgm:cxn modelId="{DDCE3199-84DE-4629-8D82-B88F91C3A6F0}" type="presOf" srcId="{D8405270-BB35-44ED-97D2-8C9501FA7C01}" destId="{2F378E30-1106-4E82-94DD-7F021F6FBF41}" srcOrd="1" destOrd="0" presId="urn:microsoft.com/office/officeart/2005/8/layout/orgChart1"/>
    <dgm:cxn modelId="{1A71707B-5542-435A-9481-69AD49664B44}" type="presParOf" srcId="{C383581C-0EF6-412F-B4A4-5FE1136ECB9E}" destId="{ACA800E7-4E1C-4FC2-A213-09A006B56CCB}" srcOrd="0" destOrd="0" presId="urn:microsoft.com/office/officeart/2005/8/layout/orgChart1"/>
    <dgm:cxn modelId="{9A43EABC-EE7E-487D-9B3A-DA4B5BF95A3E}" type="presParOf" srcId="{ACA800E7-4E1C-4FC2-A213-09A006B56CCB}" destId="{E2F1005A-4BCD-4A5D-B7BF-71ED77AB4C50}" srcOrd="0" destOrd="0" presId="urn:microsoft.com/office/officeart/2005/8/layout/orgChart1"/>
    <dgm:cxn modelId="{E2F35E83-DCB1-448F-B2C7-63A6D93D7836}" type="presParOf" srcId="{E2F1005A-4BCD-4A5D-B7BF-71ED77AB4C50}" destId="{FCD357F2-795F-4B4D-97D6-DBF2BE7B75AB}" srcOrd="0" destOrd="0" presId="urn:microsoft.com/office/officeart/2005/8/layout/orgChart1"/>
    <dgm:cxn modelId="{72444E8C-9A79-4E3F-A252-1551DCF02108}" type="presParOf" srcId="{E2F1005A-4BCD-4A5D-B7BF-71ED77AB4C50}" destId="{0EEB82A0-0D9B-4F89-A8C1-1CD8496CA928}" srcOrd="1" destOrd="0" presId="urn:microsoft.com/office/officeart/2005/8/layout/orgChart1"/>
    <dgm:cxn modelId="{EB342D96-E6B4-491C-A58E-51AD294D193E}" type="presParOf" srcId="{ACA800E7-4E1C-4FC2-A213-09A006B56CCB}" destId="{5FDF3413-D859-4FE7-BB87-6672E1EA3A53}" srcOrd="1" destOrd="0" presId="urn:microsoft.com/office/officeart/2005/8/layout/orgChart1"/>
    <dgm:cxn modelId="{882E652A-EFE9-4D79-98F6-3E36A0E53DF0}" type="presParOf" srcId="{5FDF3413-D859-4FE7-BB87-6672E1EA3A53}" destId="{749C3A23-CAED-4872-B000-DF98F7AD22C5}" srcOrd="0" destOrd="0" presId="urn:microsoft.com/office/officeart/2005/8/layout/orgChart1"/>
    <dgm:cxn modelId="{25CD8D51-41A6-4C65-BB22-12C87028900B}" type="presParOf" srcId="{5FDF3413-D859-4FE7-BB87-6672E1EA3A53}" destId="{EA404CC1-150B-48F9-B83D-BA261C620DDE}" srcOrd="1" destOrd="0" presId="urn:microsoft.com/office/officeart/2005/8/layout/orgChart1"/>
    <dgm:cxn modelId="{900752A5-9ADF-4AE4-867E-83585D4876CD}" type="presParOf" srcId="{EA404CC1-150B-48F9-B83D-BA261C620DDE}" destId="{868D302E-9AAA-4639-BD9A-FC03688754C4}" srcOrd="0" destOrd="0" presId="urn:microsoft.com/office/officeart/2005/8/layout/orgChart1"/>
    <dgm:cxn modelId="{CFC5E94D-0415-44B3-8F61-DEB823627FB7}" type="presParOf" srcId="{868D302E-9AAA-4639-BD9A-FC03688754C4}" destId="{03E384BB-4778-480E-B100-2FCD5EF233F3}" srcOrd="0" destOrd="0" presId="urn:microsoft.com/office/officeart/2005/8/layout/orgChart1"/>
    <dgm:cxn modelId="{FE481CC1-31CB-4F31-B290-F3A3519CB07D}" type="presParOf" srcId="{868D302E-9AAA-4639-BD9A-FC03688754C4}" destId="{FDCE8840-E35A-4B74-B0F9-2228CBA16296}" srcOrd="1" destOrd="0" presId="urn:microsoft.com/office/officeart/2005/8/layout/orgChart1"/>
    <dgm:cxn modelId="{F5D17595-51BF-4930-B6C9-298BE9587E7F}" type="presParOf" srcId="{EA404CC1-150B-48F9-B83D-BA261C620DDE}" destId="{A3B77078-8BC8-4B0B-8204-D5B7CAAD2F3A}" srcOrd="1" destOrd="0" presId="urn:microsoft.com/office/officeart/2005/8/layout/orgChart1"/>
    <dgm:cxn modelId="{69DFC18F-9830-403E-927E-28CCE7DF7B5D}" type="presParOf" srcId="{EA404CC1-150B-48F9-B83D-BA261C620DDE}" destId="{093CB045-BD2D-49DE-A6D9-B8713930AAE2}" srcOrd="2" destOrd="0" presId="urn:microsoft.com/office/officeart/2005/8/layout/orgChart1"/>
    <dgm:cxn modelId="{FCEB738E-F252-4A9D-BA00-B6F5DC075B7E}" type="presParOf" srcId="{5FDF3413-D859-4FE7-BB87-6672E1EA3A53}" destId="{8BC956DC-22C7-4B99-A974-5772C16B1A40}" srcOrd="2" destOrd="0" presId="urn:microsoft.com/office/officeart/2005/8/layout/orgChart1"/>
    <dgm:cxn modelId="{51BA8557-81F2-40E9-B06B-F99B6B9FD2E1}" type="presParOf" srcId="{5FDF3413-D859-4FE7-BB87-6672E1EA3A53}" destId="{AA1195B8-5041-42A0-B651-1C1D6960D631}" srcOrd="3" destOrd="0" presId="urn:microsoft.com/office/officeart/2005/8/layout/orgChart1"/>
    <dgm:cxn modelId="{204B5E04-0D73-47AB-A000-1CA58137B550}" type="presParOf" srcId="{AA1195B8-5041-42A0-B651-1C1D6960D631}" destId="{06375009-E848-49BF-81D9-C3EA53DAE5FB}" srcOrd="0" destOrd="0" presId="urn:microsoft.com/office/officeart/2005/8/layout/orgChart1"/>
    <dgm:cxn modelId="{593D1927-D474-4BC2-8B14-05B316A1D8B0}" type="presParOf" srcId="{06375009-E848-49BF-81D9-C3EA53DAE5FB}" destId="{05D49BC2-9128-4327-AC69-FBBC6F8E95D7}" srcOrd="0" destOrd="0" presId="urn:microsoft.com/office/officeart/2005/8/layout/orgChart1"/>
    <dgm:cxn modelId="{805E401C-7011-4BD4-83F1-AB187FDA80D0}" type="presParOf" srcId="{06375009-E848-49BF-81D9-C3EA53DAE5FB}" destId="{2F378E30-1106-4E82-94DD-7F021F6FBF41}" srcOrd="1" destOrd="0" presId="urn:microsoft.com/office/officeart/2005/8/layout/orgChart1"/>
    <dgm:cxn modelId="{137B09A3-3944-4AD4-95BF-A65E9BF4B86B}" type="presParOf" srcId="{AA1195B8-5041-42A0-B651-1C1D6960D631}" destId="{422522F1-A82B-4545-B1F9-3F15E6CD79BA}" srcOrd="1" destOrd="0" presId="urn:microsoft.com/office/officeart/2005/8/layout/orgChart1"/>
    <dgm:cxn modelId="{9F4B41D4-9A40-429A-8ACA-DF458A0D1924}" type="presParOf" srcId="{AA1195B8-5041-42A0-B651-1C1D6960D631}" destId="{22B8CEC9-41D5-49B2-9619-EFDDCE1C38BB}" srcOrd="2" destOrd="0" presId="urn:microsoft.com/office/officeart/2005/8/layout/orgChart1"/>
    <dgm:cxn modelId="{877B26AA-A193-4807-91DF-AC41DB6ED98F}" type="presParOf" srcId="{5FDF3413-D859-4FE7-BB87-6672E1EA3A53}" destId="{E81BEF7B-BE20-415F-92A2-33E0E9464EB8}" srcOrd="4" destOrd="0" presId="urn:microsoft.com/office/officeart/2005/8/layout/orgChart1"/>
    <dgm:cxn modelId="{3CAA3428-5312-4BA3-A6E1-3201E713A0C0}" type="presParOf" srcId="{5FDF3413-D859-4FE7-BB87-6672E1EA3A53}" destId="{28D8735E-0A0D-4902-9F81-14D9137CDEAC}" srcOrd="5" destOrd="0" presId="urn:microsoft.com/office/officeart/2005/8/layout/orgChart1"/>
    <dgm:cxn modelId="{D6FFD759-63FB-49F2-B454-83D8D621EA20}" type="presParOf" srcId="{28D8735E-0A0D-4902-9F81-14D9137CDEAC}" destId="{A2FC836E-27C6-47D0-9FCD-32484354AEC4}" srcOrd="0" destOrd="0" presId="urn:microsoft.com/office/officeart/2005/8/layout/orgChart1"/>
    <dgm:cxn modelId="{165D4594-0F73-4350-94CE-6A083682BF72}" type="presParOf" srcId="{A2FC836E-27C6-47D0-9FCD-32484354AEC4}" destId="{53E5CBD3-82F5-4AFC-84A6-955E96C1FA35}" srcOrd="0" destOrd="0" presId="urn:microsoft.com/office/officeart/2005/8/layout/orgChart1"/>
    <dgm:cxn modelId="{4DCC49E2-A5D7-47FE-9F63-93A1089DE8EE}" type="presParOf" srcId="{A2FC836E-27C6-47D0-9FCD-32484354AEC4}" destId="{BA9511D7-1DF6-4F66-9B74-9B4CF0EED220}" srcOrd="1" destOrd="0" presId="urn:microsoft.com/office/officeart/2005/8/layout/orgChart1"/>
    <dgm:cxn modelId="{DACA1669-D468-468A-9039-9B24EF7DEB5B}" type="presParOf" srcId="{28D8735E-0A0D-4902-9F81-14D9137CDEAC}" destId="{BAF000CC-C45F-4C24-AE0B-D626AD22D0C9}" srcOrd="1" destOrd="0" presId="urn:microsoft.com/office/officeart/2005/8/layout/orgChart1"/>
    <dgm:cxn modelId="{BDF0B08B-D83B-4C96-A186-7237B0A30FA6}" type="presParOf" srcId="{28D8735E-0A0D-4902-9F81-14D9137CDEAC}" destId="{832142DE-EBEF-4835-A1E9-2CAD5DE0B11C}" srcOrd="2" destOrd="0" presId="urn:microsoft.com/office/officeart/2005/8/layout/orgChart1"/>
    <dgm:cxn modelId="{6534FDD0-A0D7-4295-B134-29B9C3EE96FF}" type="presParOf" srcId="{ACA800E7-4E1C-4FC2-A213-09A006B56CCB}" destId="{8CCA0447-CBB9-4204-8C48-FCA7C7B8E9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3835A-92AB-4332-911C-E8B4953C84AC}">
      <dsp:nvSpPr>
        <dsp:cNvPr id="0" name=""/>
        <dsp:cNvSpPr/>
      </dsp:nvSpPr>
      <dsp:spPr>
        <a:xfrm>
          <a:off x="4452717" y="1291250"/>
          <a:ext cx="2902590" cy="658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8378"/>
              </a:lnTo>
              <a:lnTo>
                <a:pt x="2902590" y="528378"/>
              </a:lnTo>
              <a:lnTo>
                <a:pt x="2902590" y="65846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AE9BF-D82E-42AD-8F1F-6D0CDC5A48E7}">
      <dsp:nvSpPr>
        <dsp:cNvPr id="0" name=""/>
        <dsp:cNvSpPr/>
      </dsp:nvSpPr>
      <dsp:spPr>
        <a:xfrm>
          <a:off x="3252435" y="1291250"/>
          <a:ext cx="1200281" cy="1713700"/>
        </a:xfrm>
        <a:custGeom>
          <a:avLst/>
          <a:gdLst/>
          <a:ahLst/>
          <a:cxnLst/>
          <a:rect l="0" t="0" r="0" b="0"/>
          <a:pathLst>
            <a:path>
              <a:moveTo>
                <a:pt x="1200281" y="0"/>
              </a:moveTo>
              <a:lnTo>
                <a:pt x="1200281" y="1583619"/>
              </a:lnTo>
              <a:lnTo>
                <a:pt x="0" y="1583619"/>
              </a:lnTo>
              <a:lnTo>
                <a:pt x="0" y="17137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90BF5-E2C4-4FC6-9B1A-E31042F68039}">
      <dsp:nvSpPr>
        <dsp:cNvPr id="0" name=""/>
        <dsp:cNvSpPr/>
      </dsp:nvSpPr>
      <dsp:spPr>
        <a:xfrm>
          <a:off x="4452717" y="1291250"/>
          <a:ext cx="1791464" cy="2417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7112"/>
              </a:lnTo>
              <a:lnTo>
                <a:pt x="1791464" y="2287112"/>
              </a:lnTo>
              <a:lnTo>
                <a:pt x="1791464" y="241719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2D09A-36BF-4773-8CCB-47692C2FD8C4}">
      <dsp:nvSpPr>
        <dsp:cNvPr id="0" name=""/>
        <dsp:cNvSpPr/>
      </dsp:nvSpPr>
      <dsp:spPr>
        <a:xfrm>
          <a:off x="3747315" y="1291250"/>
          <a:ext cx="705401" cy="3824174"/>
        </a:xfrm>
        <a:custGeom>
          <a:avLst/>
          <a:gdLst/>
          <a:ahLst/>
          <a:cxnLst/>
          <a:rect l="0" t="0" r="0" b="0"/>
          <a:pathLst>
            <a:path>
              <a:moveTo>
                <a:pt x="705401" y="0"/>
              </a:moveTo>
              <a:lnTo>
                <a:pt x="705401" y="3694093"/>
              </a:lnTo>
              <a:lnTo>
                <a:pt x="0" y="3694093"/>
              </a:lnTo>
              <a:lnTo>
                <a:pt x="0" y="382417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FE7A0-137B-48D3-8B1D-DCD17E1674C7}">
      <dsp:nvSpPr>
        <dsp:cNvPr id="0" name=""/>
        <dsp:cNvSpPr/>
      </dsp:nvSpPr>
      <dsp:spPr>
        <a:xfrm>
          <a:off x="1263445" y="1291250"/>
          <a:ext cx="3189271" cy="658460"/>
        </a:xfrm>
        <a:custGeom>
          <a:avLst/>
          <a:gdLst/>
          <a:ahLst/>
          <a:cxnLst/>
          <a:rect l="0" t="0" r="0" b="0"/>
          <a:pathLst>
            <a:path>
              <a:moveTo>
                <a:pt x="3189271" y="0"/>
              </a:moveTo>
              <a:lnTo>
                <a:pt x="3189271" y="528378"/>
              </a:lnTo>
              <a:lnTo>
                <a:pt x="0" y="528378"/>
              </a:lnTo>
              <a:lnTo>
                <a:pt x="0" y="65846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6D701-4D60-4D04-AA1D-5F347A720B61}">
      <dsp:nvSpPr>
        <dsp:cNvPr id="0" name=""/>
        <dsp:cNvSpPr/>
      </dsp:nvSpPr>
      <dsp:spPr>
        <a:xfrm>
          <a:off x="3214055" y="120634"/>
          <a:ext cx="2477322" cy="117061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800" b="1" kern="1200" dirty="0"/>
            <a:t>ΔΙΑΔΡΑΣΤΙΚΕΣ ΥΠΗΡΕΣΙΕΣ</a:t>
          </a:r>
        </a:p>
      </dsp:txBody>
      <dsp:txXfrm>
        <a:off x="3214055" y="120634"/>
        <a:ext cx="2477322" cy="1170616"/>
      </dsp:txXfrm>
    </dsp:sp>
    <dsp:sp modelId="{139648C4-750D-4EE8-976C-2D63D2AA563B}">
      <dsp:nvSpPr>
        <dsp:cNvPr id="0" name=""/>
        <dsp:cNvSpPr/>
      </dsp:nvSpPr>
      <dsp:spPr>
        <a:xfrm>
          <a:off x="454616" y="1949711"/>
          <a:ext cx="1617657" cy="11117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b="1" kern="1200" dirty="0"/>
            <a:t>ΚΟΙΝΩΝΙΚΑ ΔΙΚΤΥΑ</a:t>
          </a:r>
          <a:endParaRPr lang="it-IT" sz="2400" b="1" kern="1200" dirty="0"/>
        </a:p>
      </dsp:txBody>
      <dsp:txXfrm>
        <a:off x="454616" y="1949711"/>
        <a:ext cx="1617657" cy="1111720"/>
      </dsp:txXfrm>
    </dsp:sp>
    <dsp:sp modelId="{980EE55A-64E4-4F15-A533-15417B203A38}">
      <dsp:nvSpPr>
        <dsp:cNvPr id="0" name=""/>
        <dsp:cNvSpPr/>
      </dsp:nvSpPr>
      <dsp:spPr>
        <a:xfrm>
          <a:off x="3127879" y="5115425"/>
          <a:ext cx="1238872" cy="9676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/>
            <a:t>BLOGS</a:t>
          </a:r>
        </a:p>
      </dsp:txBody>
      <dsp:txXfrm>
        <a:off x="3127879" y="5115425"/>
        <a:ext cx="1238872" cy="967676"/>
      </dsp:txXfrm>
    </dsp:sp>
    <dsp:sp modelId="{9DE6E9BF-C530-4055-8B93-B3DF4E745C44}">
      <dsp:nvSpPr>
        <dsp:cNvPr id="0" name=""/>
        <dsp:cNvSpPr/>
      </dsp:nvSpPr>
      <dsp:spPr>
        <a:xfrm>
          <a:off x="5449401" y="3708445"/>
          <a:ext cx="1589559" cy="92298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/>
            <a:t>FORUMS</a:t>
          </a:r>
        </a:p>
      </dsp:txBody>
      <dsp:txXfrm>
        <a:off x="5449401" y="3708445"/>
        <a:ext cx="1589559" cy="922984"/>
      </dsp:txXfrm>
    </dsp:sp>
    <dsp:sp modelId="{12A71283-990D-4670-8E59-30D28410542C}">
      <dsp:nvSpPr>
        <dsp:cNvPr id="0" name=""/>
        <dsp:cNvSpPr/>
      </dsp:nvSpPr>
      <dsp:spPr>
        <a:xfrm>
          <a:off x="2283687" y="3004951"/>
          <a:ext cx="1937496" cy="9767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/>
            <a:t>ΥΠΗΡΕΣΙΕΣ ΑΠΟΣΤΟΛΗΣ ΜΗΝΥΜΑΤΩΝ</a:t>
          </a:r>
          <a:endParaRPr lang="it-IT" sz="2000" b="1" kern="1200" dirty="0"/>
        </a:p>
      </dsp:txBody>
      <dsp:txXfrm>
        <a:off x="2283687" y="3004951"/>
        <a:ext cx="1937496" cy="976757"/>
      </dsp:txXfrm>
    </dsp:sp>
    <dsp:sp modelId="{86A92001-1EC2-421C-A9F3-F2C0AF1B69F1}">
      <dsp:nvSpPr>
        <dsp:cNvPr id="0" name=""/>
        <dsp:cNvSpPr/>
      </dsp:nvSpPr>
      <dsp:spPr>
        <a:xfrm>
          <a:off x="6677000" y="1949711"/>
          <a:ext cx="1356614" cy="10100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b="1" kern="1200" dirty="0" smtClean="0">
              <a:solidFill>
                <a:schemeClr val="bg1"/>
              </a:solidFill>
            </a:rPr>
            <a:t>Κ</a:t>
          </a:r>
          <a:r>
            <a:rPr lang="en-US" sz="2400" b="1" kern="1200" dirty="0" smtClean="0">
              <a:solidFill>
                <a:schemeClr val="bg1"/>
              </a:solidFill>
            </a:rPr>
            <a:t>.</a:t>
          </a:r>
          <a:r>
            <a:rPr lang="el-GR" sz="2400" b="1" kern="1200" dirty="0" smtClean="0">
              <a:solidFill>
                <a:schemeClr val="bg1"/>
              </a:solidFill>
            </a:rPr>
            <a:t>Τ</a:t>
          </a:r>
          <a:r>
            <a:rPr lang="en-US" sz="2400" b="1" kern="1200" dirty="0" smtClean="0">
              <a:solidFill>
                <a:schemeClr val="bg1"/>
              </a:solidFill>
            </a:rPr>
            <a:t>.</a:t>
          </a:r>
          <a:r>
            <a:rPr lang="el-GR" sz="2400" b="1" kern="1200" dirty="0" smtClean="0">
              <a:solidFill>
                <a:schemeClr val="bg1"/>
              </a:solidFill>
            </a:rPr>
            <a:t>Λ</a:t>
          </a:r>
          <a:r>
            <a:rPr lang="it-IT" sz="2400" b="1" kern="1200" dirty="0" smtClean="0">
              <a:solidFill>
                <a:schemeClr val="bg1"/>
              </a:solidFill>
            </a:rPr>
            <a:t>...</a:t>
          </a:r>
          <a:endParaRPr lang="it-IT" sz="2400" b="1" kern="1200" dirty="0">
            <a:solidFill>
              <a:schemeClr val="bg1"/>
            </a:solidFill>
          </a:endParaRPr>
        </a:p>
      </dsp:txBody>
      <dsp:txXfrm>
        <a:off x="6677000" y="1949711"/>
        <a:ext cx="1356614" cy="10100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BEF7B-BE20-415F-92A2-33E0E9464EB8}">
      <dsp:nvSpPr>
        <dsp:cNvPr id="0" name=""/>
        <dsp:cNvSpPr/>
      </dsp:nvSpPr>
      <dsp:spPr>
        <a:xfrm>
          <a:off x="4041312" y="1178919"/>
          <a:ext cx="2844120" cy="616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252"/>
              </a:lnTo>
              <a:lnTo>
                <a:pt x="2844120" y="369252"/>
              </a:lnTo>
              <a:lnTo>
                <a:pt x="28441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956DC-22C7-4B99-A974-5772C16B1A40}">
      <dsp:nvSpPr>
        <dsp:cNvPr id="0" name=""/>
        <dsp:cNvSpPr/>
      </dsp:nvSpPr>
      <dsp:spPr>
        <a:xfrm>
          <a:off x="3986727" y="1178919"/>
          <a:ext cx="91440" cy="616825"/>
        </a:xfrm>
        <a:custGeom>
          <a:avLst/>
          <a:gdLst/>
          <a:ahLst/>
          <a:cxnLst/>
          <a:rect l="0" t="0" r="0" b="0"/>
          <a:pathLst>
            <a:path>
              <a:moveTo>
                <a:pt x="54585" y="0"/>
              </a:moveTo>
              <a:lnTo>
                <a:pt x="54585" y="369252"/>
              </a:lnTo>
              <a:lnTo>
                <a:pt x="45720" y="369252"/>
              </a:lnTo>
              <a:lnTo>
                <a:pt x="457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C3A23-CAED-4872-B000-DF98F7AD22C5}">
      <dsp:nvSpPr>
        <dsp:cNvPr id="0" name=""/>
        <dsp:cNvSpPr/>
      </dsp:nvSpPr>
      <dsp:spPr>
        <a:xfrm>
          <a:off x="1179461" y="1178919"/>
          <a:ext cx="2861851" cy="616825"/>
        </a:xfrm>
        <a:custGeom>
          <a:avLst/>
          <a:gdLst/>
          <a:ahLst/>
          <a:cxnLst/>
          <a:rect l="0" t="0" r="0" b="0"/>
          <a:pathLst>
            <a:path>
              <a:moveTo>
                <a:pt x="2861851" y="0"/>
              </a:moveTo>
              <a:lnTo>
                <a:pt x="2861851" y="369252"/>
              </a:lnTo>
              <a:lnTo>
                <a:pt x="0" y="369252"/>
              </a:lnTo>
              <a:lnTo>
                <a:pt x="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357F2-795F-4B4D-97D6-DBF2BE7B75AB}">
      <dsp:nvSpPr>
        <dsp:cNvPr id="0" name=""/>
        <dsp:cNvSpPr/>
      </dsp:nvSpPr>
      <dsp:spPr>
        <a:xfrm>
          <a:off x="2862393" y="0"/>
          <a:ext cx="2357839" cy="11789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800" b="1" kern="1200" dirty="0"/>
            <a:t>ΜΕΣΑ ΚΟΙΝΩΝΙΚΗΣ ΔΙΚΤΥΩΣΗΣ</a:t>
          </a:r>
        </a:p>
      </dsp:txBody>
      <dsp:txXfrm>
        <a:off x="2862393" y="0"/>
        <a:ext cx="2357839" cy="1178919"/>
      </dsp:txXfrm>
    </dsp:sp>
    <dsp:sp modelId="{03E384BB-4778-480E-B100-2FCD5EF233F3}">
      <dsp:nvSpPr>
        <dsp:cNvPr id="0" name=""/>
        <dsp:cNvSpPr/>
      </dsp:nvSpPr>
      <dsp:spPr>
        <a:xfrm>
          <a:off x="541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800" b="1" kern="1200" dirty="0"/>
            <a:t>ΚΟΙΝΩΝΙΚΑ ΔΙΚΤΥΑ</a:t>
          </a:r>
          <a:endParaRPr lang="it-IT" sz="2800" b="1" kern="1200" dirty="0"/>
        </a:p>
      </dsp:txBody>
      <dsp:txXfrm>
        <a:off x="541" y="1795745"/>
        <a:ext cx="2357839" cy="1178919"/>
      </dsp:txXfrm>
    </dsp:sp>
    <dsp:sp modelId="{05D49BC2-9128-4327-AC69-FBBC6F8E95D7}">
      <dsp:nvSpPr>
        <dsp:cNvPr id="0" name=""/>
        <dsp:cNvSpPr/>
      </dsp:nvSpPr>
      <dsp:spPr>
        <a:xfrm>
          <a:off x="2853527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600" b="1" kern="1200" dirty="0"/>
            <a:t>ΥΠΗΡΕΣΙΕΣ ΜΗΝΥΜΑΤΩΝ</a:t>
          </a:r>
          <a:endParaRPr lang="it-IT" sz="2600" b="1" kern="1200" dirty="0"/>
        </a:p>
      </dsp:txBody>
      <dsp:txXfrm>
        <a:off x="2853527" y="1795745"/>
        <a:ext cx="2357839" cy="1178919"/>
      </dsp:txXfrm>
    </dsp:sp>
    <dsp:sp modelId="{53E5CBD3-82F5-4AFC-84A6-955E96C1FA35}">
      <dsp:nvSpPr>
        <dsp:cNvPr id="0" name=""/>
        <dsp:cNvSpPr/>
      </dsp:nvSpPr>
      <dsp:spPr>
        <a:xfrm>
          <a:off x="5706513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/>
            <a:t>FORUMS</a:t>
          </a:r>
        </a:p>
      </dsp:txBody>
      <dsp:txXfrm>
        <a:off x="5706513" y="1795745"/>
        <a:ext cx="2357839" cy="1178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4018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l-G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ΣΗΜΕΙΩΣΕΙΣ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endParaRPr lang="en-US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l-G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Μιλήστε γενικά για τα διαφορετικά περιεχόμενα, χαρακτηριστικά και σκοπούς των κοινωνικών δικτύων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l-G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Εδώ μπορείτε να βρείτε μερικά παραδείγματα διαφορετικών κοινωνικών δικτύων, χρήσιμα για την ομιλία σας. 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06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NOTES: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Briefly introduce the social media useful for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the same you will present in the next steps of the module.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90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2552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2004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81134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9176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281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6247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0740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572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8500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87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3744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04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17/12/2019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99094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tagram.com/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witter.com/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hyperlink" Target="http://www.linkedin.com/" TargetMode="External"/><Relationship Id="rId4" Type="http://schemas.openxmlformats.org/officeDocument/2006/relationships/hyperlink" Target="https://el-gr.facebook.com/" TargetMode="Externa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4355976" y="4668237"/>
            <a:ext cx="4620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ΔΙΑΔΡΑΣΤΙΚΕΣ ΥΠΗΡΕΣΙΕΣ</a:t>
            </a:r>
            <a:endParaRPr lang="it-IT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7C1A1EC3-28D4-484E-BC9A-7F6B76BECECF}"/>
              </a:ext>
            </a:extLst>
          </p:cNvPr>
          <p:cNvSpPr txBox="1"/>
          <p:nvPr/>
        </p:nvSpPr>
        <p:spPr>
          <a:xfrm>
            <a:off x="1979712" y="11663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ΔΙΑΔΡΑΣΤΙΚΕΣ ΥΠΗΡΕΣΙΕΣ ΧΡΗΣΙΜΕΣ ΓΙΑ ΤΟΥΣ ΦΡΟΝΤΙΣΤΕΣ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B3A50D32-3863-4195-A01D-64B0B365C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99" y="1581150"/>
            <a:ext cx="3086100" cy="14763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89BDCB87-6231-4A5F-8049-52BD7A10EE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604" y="1457325"/>
            <a:ext cx="2857500" cy="16002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AABD1D34-DFCC-4686-8057-DDDEED5EB2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111" y="4869160"/>
            <a:ext cx="2466975" cy="184785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5B1689FE-71AF-4EC5-9A5E-5807E1F32F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0842" y="3474933"/>
            <a:ext cx="2952750" cy="155257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="" xmlns:a16="http://schemas.microsoft.com/office/drawing/2014/main" id="{88A7F067-D5F1-4F94-9AE3-388562A527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0024" y="3738564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285720" y="500042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ΘΕΤΙΚΕΣ ΚΑΙ ΑΡΝΗΤΙΚΕΣ </a:t>
            </a:r>
          </a:p>
          <a:p>
            <a:r>
              <a:rPr lang="el-GR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ΠΛΕΥΡΕΣ</a:t>
            </a:r>
          </a:p>
          <a:p>
            <a:endParaRPr lang="it-IT" sz="5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779560"/>
              </p:ext>
            </p:extLst>
          </p:nvPr>
        </p:nvGraphicFramePr>
        <p:xfrm>
          <a:off x="318356" y="692696"/>
          <a:ext cx="2818656" cy="303631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ΘΕΤΙΚΕΣ ΠΛΕΥΡΕΣ</a:t>
                      </a:r>
                      <a:endParaRPr lang="en-US" sz="36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 Μέσων Κοινωνικής Δικτύωσης 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571868" y="142852"/>
            <a:ext cx="528641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Αντιμετωπίζουν </a:t>
            </a:r>
            <a:r>
              <a:rPr lang="el-GR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την απομόνωση και </a:t>
            </a:r>
            <a:r>
              <a:rPr lang="el-GR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βοηθούν στην </a:t>
            </a:r>
            <a:r>
              <a:rPr lang="el-GR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αναζήτηση </a:t>
            </a:r>
            <a:r>
              <a:rPr lang="el-GR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βοήθειας </a:t>
            </a:r>
            <a:r>
              <a:rPr lang="el-GR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και συναισθηματικής υποστήριξης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τα μέσα κοινωνικής δικτύωσης προσφέρουν την ευκαιρία στους ανθρώπους να επικοινωνούν μεταξύ τους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l-GR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Αυτή η διαδικασία συμβάλλει στην αύξηση της </a:t>
            </a:r>
            <a:r>
              <a:rPr lang="el-GR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ευημερίας.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Βοηθούν στην έκφραση της γνώμης σας </a:t>
            </a:r>
            <a:r>
              <a:rPr lang="el-GR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και </a:t>
            </a:r>
            <a:r>
              <a:rPr lang="el-GR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στην διάδοση των εμπειριών σας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για τους ανθρώπους είναι πιο εύκολο να μοιράζονται τα συναισθήματά τους μέσω των μέσων κοινωνικής δικτύωσης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Χτίζουν </a:t>
            </a:r>
            <a:r>
              <a:rPr lang="el-GR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παραγωγικές σχέσεις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για πολλούς ανθρώπους είναι πιο εύκολη η </a:t>
            </a:r>
            <a:r>
              <a:rPr lang="el-GR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διαδικτυακή από ότι η προσωπική επικοινωνία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955597"/>
              </p:ext>
            </p:extLst>
          </p:nvPr>
        </p:nvGraphicFramePr>
        <p:xfrm>
          <a:off x="318356" y="692696"/>
          <a:ext cx="2818656" cy="303631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ΘΕΤΙΚΕΣ ΠΛΕΥΡΕΣ</a:t>
                      </a:r>
                      <a:endParaRPr lang="en-US" sz="36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 Μέσων Κοινωνικής Δικτύωσης 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571868" y="571480"/>
            <a:ext cx="528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Βελτιώνουν  την ταχύτητα </a:t>
            </a:r>
            <a:r>
              <a:rPr lang="el-GR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επικοινωνίας</a:t>
            </a:r>
            <a:endParaRPr lang="en-US" sz="24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Εξασφαλίζουν μεγαλύτερη δέσμευση </a:t>
            </a:r>
            <a:r>
              <a:rPr lang="el-GR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σε συγκεκριμένα προβλήματα</a:t>
            </a:r>
            <a:r>
              <a:rPr lang="en-US" sz="2400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400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τα μέσα κοινωνικής δικτύωσης συμβάλλουν στην ενίσχυση της συμμετοχής της κοινωνίας σε ορισμένα θέματα</a:t>
            </a:r>
            <a:endParaRPr lang="en-US" sz="2400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Βοηθούν στην εύρεση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πληροφοριών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σχετικά με συγκεκριμένα ζητήματα ή προβλήματα,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συμπεριλαμβανομένων πληροφοριών από ειδικούς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188640"/>
            <a:ext cx="8532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l-GR" sz="2800" b="1" dirty="0">
                <a:cs typeface="Calibri Light" panose="020F0302020204030204" pitchFamily="34" charset="0"/>
              </a:rPr>
              <a:t>Πώς οι </a:t>
            </a:r>
            <a:r>
              <a:rPr lang="el-GR" sz="2800" b="1" dirty="0" err="1">
                <a:cs typeface="Calibri Light" panose="020F0302020204030204" pitchFamily="34" charset="0"/>
              </a:rPr>
              <a:t>διαδραστικές</a:t>
            </a:r>
            <a:r>
              <a:rPr lang="el-GR" sz="2800" b="1" dirty="0">
                <a:cs typeface="Calibri Light" panose="020F0302020204030204" pitchFamily="34" charset="0"/>
              </a:rPr>
              <a:t> υπηρεσίες μπορούν να είναι χρήσιμες στην υποστήριξη των φροντιστών;</a:t>
            </a:r>
            <a:r>
              <a:rPr lang="en-US" sz="3200" b="1" dirty="0">
                <a:cs typeface="Calibri Light" panose="020F0302020204030204" pitchFamily="34" charset="0"/>
              </a:rPr>
              <a:t> </a:t>
            </a:r>
            <a:endParaRPr lang="it-IT" sz="3200" b="1" dirty="0"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42910" y="2071678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Ομάδες συζητήσεων</a:t>
            </a:r>
            <a:r>
              <a:rPr lang="en-US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online </a:t>
            </a:r>
            <a:r>
              <a:rPr lang="el-GR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ομάδες αυτοβοήθειας</a:t>
            </a:r>
            <a:r>
              <a:rPr lang="en-US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forums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8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Σελίδες με πληροφορίες σχετικές με την υγεία</a:t>
            </a:r>
            <a:endParaRPr lang="en-US" sz="2800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Τηλεϊατρική</a:t>
            </a:r>
            <a:endParaRPr lang="en-US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09246"/>
              </p:ext>
            </p:extLst>
          </p:nvPr>
        </p:nvGraphicFramePr>
        <p:xfrm>
          <a:off x="323528" y="764704"/>
          <a:ext cx="2818656" cy="303631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ΑΡΝΗΤΙΚΕΣ ΠΛΕΥΡΕΣ</a:t>
                      </a:r>
                      <a:endParaRPr lang="en-US" sz="36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 Μέσων Κοινωνικής Δικτύωσης 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428992" y="142852"/>
            <a:ext cx="54292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Προβλήματα απορρήτου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η λάθος </a:t>
            </a:r>
            <a:r>
              <a:rPr lang="el-GR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χρήση των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ρυθμίσεων απορρήτου μπορεί να έχει αρνητικές συνέπειες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Επίσης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η κοινοποίηση προσωπικών πληροφοριών στο διαδίκτυο μπορεί να είναι επικίνδυνη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π.χ.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προσβολές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εξαπατήσεις,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απάτες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δυσφήμιση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κτλ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.)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Απάτες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οι άνθρωποι μπορούν να κρύβουν την πραγματική τους ταυτότητα πίσω από την οθόνη και να χρησιμοποιούν τα μέσα κοινωνικής δικτύωσης για να κερδίζουν την εμπιστοσύνη και να εξαπατούν τους ανθρώπους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Κακόβουλο λογισμικό</a:t>
            </a:r>
            <a:r>
              <a:rPr lang="en-US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«ηλεκτρονικό ψάρεμα»: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εργαλεία πληροφορικής που χρησιμοποιούνται για να παροτρύνουν τους χρήστες να δώσουν προσωπικά τους στοιχεία που θα μπορούσαν να χρησιμοποιηθούν εναντίον τους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π.χ.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κωδικούς ασφαλείας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πληροφορίες τραπεζικού λογαριασμού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κτλ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582728"/>
              </p:ext>
            </p:extLst>
          </p:nvPr>
        </p:nvGraphicFramePr>
        <p:xfrm>
          <a:off x="323528" y="764704"/>
          <a:ext cx="2818656" cy="303631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ΑΡΝΗΤΙΚΕΣ ΠΛΕΥΡΕΣ</a:t>
                      </a:r>
                      <a:endParaRPr lang="en-US" sz="44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 Μέσων Κοινωνικής Δικτύωσης 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7620" y="928670"/>
            <a:ext cx="482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Αδικήματα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σχετικά με το τι δημοσιεύουν οι χρήστες στα μέσα κοινωνικής δικτύωσης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π.χ.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απειλή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δυσφήμιση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κτλ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.)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Εκούσια Παραπληροφόρηση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σκόπιμη διάδοση ψευδών ή λανθασμένων πληροφοριών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Ακούσια Παραπληροφόρηση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ακούσια διάδοση ψευδών ή λανθασμένων </a:t>
            </a:r>
            <a:r>
              <a:rPr lang="el-G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πληροφοριών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81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28728" y="214290"/>
            <a:ext cx="7236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l-GR" sz="3200" b="1" dirty="0"/>
              <a:t>Ποιοι κίνδυνοι σχετίζονται με την αναζήτηση πληροφοριών για την υγεία;</a:t>
            </a:r>
            <a:endParaRPr lang="it-IT" sz="3200" b="1" dirty="0"/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857224" y="1857364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Αδυναμία διάκρισης </a:t>
            </a:r>
            <a:r>
              <a:rPr lang="el-GR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μεταξύ λανθασμένων πληροφοριών για την υγεία</a:t>
            </a: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από επιστημονικές πληροφορίες </a:t>
            </a:r>
            <a:endParaRPr lang="el-GR" sz="2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l-GR" sz="2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r>
              <a:rPr lang="el-GR" sz="2800" b="1" u="sn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και </a:t>
            </a:r>
            <a:endParaRPr lang="en-US" sz="28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Κίνδυνος για την </a:t>
            </a:r>
            <a:r>
              <a:rPr lang="el-GR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υγειονομική ασφάλεια </a:t>
            </a: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εάν οι άνθρωποι εμπιστεύονται ψευδείς ή αναληθείς πληροφορίες</a:t>
            </a: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455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500166" y="428604"/>
            <a:ext cx="5542961" cy="764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l-GR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ΒΙΒΛΙΟΓΡΑΦΙΑ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CEC9058D-B941-4150-B8C9-39B145B980E9}"/>
              </a:ext>
            </a:extLst>
          </p:cNvPr>
          <p:cNvSpPr/>
          <p:nvPr/>
        </p:nvSpPr>
        <p:spPr>
          <a:xfrm>
            <a:off x="142844" y="2132856"/>
            <a:ext cx="88583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Kietzmann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J.H.,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Hermkens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K., McCarthy, I.P. and Silvestre, B.S. (2011).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Social media?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Get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serious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!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Understanding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the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functional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building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blocks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Business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Horizons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54(3), pp. 241-251</a:t>
            </a: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Akram, Waseem. (2018).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A Study on Positive and Negative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Effects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 on Society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International Journal of Computer Sciences and Engineering. 5(10), pp. 347-354</a:t>
            </a:r>
            <a:endParaRPr lang="it-IT" sz="2400" dirty="0">
              <a:solidFill>
                <a:srgbClr val="31859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2;p6"/>
          <p:cNvSpPr txBox="1"/>
          <p:nvPr/>
        </p:nvSpPr>
        <p:spPr>
          <a:xfrm>
            <a:off x="1193180" y="5013176"/>
            <a:ext cx="684280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ΕΥΧΑΡΙΣΤΟΥΜΕ ΓΙΑ ΤΗΝ ΠΡΟΣΟΧΗ ΣΑ</a:t>
            </a:r>
            <a:r>
              <a:rPr lang="el-GR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lang="en-US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ΟΡΙΣΜΟΙ</a:t>
            </a:r>
          </a:p>
          <a:p>
            <a:endParaRPr lang="it-IT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620688"/>
            <a:ext cx="32403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ΔΙΑΔΡΑΣΤΙΚΗ ΥΠΗΡΕΣΙΑ</a:t>
            </a:r>
          </a:p>
          <a:p>
            <a:pPr algn="ctr"/>
            <a:endParaRPr lang="it-IT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571868" y="642918"/>
            <a:ext cx="521497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Μια υπηρεσία που προσφέρεται μέσω </a:t>
            </a:r>
            <a:r>
              <a:rPr lang="el-GR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ίντερνετ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Χρησιμοποιείται μέσω </a:t>
            </a:r>
            <a:r>
              <a:rPr lang="el-GR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υπολογιστή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tablet </a:t>
            </a:r>
            <a:r>
              <a:rPr lang="el-GR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ή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smartphone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Είναι </a:t>
            </a:r>
            <a:r>
              <a:rPr lang="el-GR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δωρεάν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Ο χρήστης μπορεί να </a:t>
            </a:r>
            <a:r>
              <a:rPr lang="el-GR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αλληλεπιδράσει μέσω της υπηρεσίας </a:t>
            </a: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προσθέτοντας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περιεχόμενα, ανατροφοδοτήσεις κτλ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reccia circolare a sinistra 1">
            <a:extLst>
              <a:ext uri="{FF2B5EF4-FFF2-40B4-BE49-F238E27FC236}">
                <a16:creationId xmlns="" xmlns:a16="http://schemas.microsoft.com/office/drawing/2014/main" id="{AA1C1599-DCAC-460E-8BD9-C86F6CFB6390}"/>
              </a:ext>
            </a:extLst>
          </p:cNvPr>
          <p:cNvSpPr/>
          <p:nvPr/>
        </p:nvSpPr>
        <p:spPr>
          <a:xfrm>
            <a:off x="1367644" y="3320714"/>
            <a:ext cx="1512168" cy="3073990"/>
          </a:xfrm>
          <a:prstGeom prst="curvedLef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destra 4">
            <a:extLst>
              <a:ext uri="{FF2B5EF4-FFF2-40B4-BE49-F238E27FC236}">
                <a16:creationId xmlns="" xmlns:a16="http://schemas.microsoft.com/office/drawing/2014/main" id="{83A561B1-CF23-414C-9F5E-9B73CC2F4D74}"/>
              </a:ext>
            </a:extLst>
          </p:cNvPr>
          <p:cNvSpPr/>
          <p:nvPr/>
        </p:nvSpPr>
        <p:spPr>
          <a:xfrm>
            <a:off x="611560" y="2348880"/>
            <a:ext cx="1512168" cy="3073990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7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="" xmlns:a16="http://schemas.microsoft.com/office/drawing/2014/main" id="{9D901817-2729-4521-8D5B-0FD4B13266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8516508"/>
              </p:ext>
            </p:extLst>
          </p:nvPr>
        </p:nvGraphicFramePr>
        <p:xfrm>
          <a:off x="142844" y="142852"/>
          <a:ext cx="8786874" cy="6598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Ovale 1"/>
          <p:cNvSpPr/>
          <p:nvPr/>
        </p:nvSpPr>
        <p:spPr>
          <a:xfrm rot="919032">
            <a:off x="87689" y="2622772"/>
            <a:ext cx="8225615" cy="198699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2141391" y="4869160"/>
            <a:ext cx="432048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00034" y="4857760"/>
            <a:ext cx="2462522" cy="1661993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it-IT" sz="1400" b="1" dirty="0"/>
          </a:p>
          <a:p>
            <a:pPr algn="ctr"/>
            <a:r>
              <a:rPr lang="el-GR" sz="2200" b="1" dirty="0"/>
              <a:t>ΜΕΣΑ ΚΟΙΝΩΝΙΚΗΣ ΔΙΚΤΥΩΣΗΣ</a:t>
            </a:r>
          </a:p>
          <a:p>
            <a:pPr algn="ctr"/>
            <a:endParaRPr lang="it-IT" sz="3000" b="1" dirty="0"/>
          </a:p>
          <a:p>
            <a:pPr algn="ctr"/>
            <a:endParaRPr lang="it-IT" sz="1400" b="1" dirty="0"/>
          </a:p>
        </p:txBody>
      </p:sp>
      <p:cxnSp>
        <p:nvCxnSpPr>
          <p:cNvPr id="7" name="6 - Ευθύγραμμο βέλος σύνδεσης"/>
          <p:cNvCxnSpPr/>
          <p:nvPr/>
        </p:nvCxnSpPr>
        <p:spPr>
          <a:xfrm rot="5400000">
            <a:off x="2107389" y="4250537"/>
            <a:ext cx="642942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21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214282" y="285728"/>
            <a:ext cx="31944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ΚΟΙΝΩΝΙΚ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l-G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ΔΙΚΤΥ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it-IT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Image result for ICONA FACEBOOK">
            <a:extLst>
              <a:ext uri="{FF2B5EF4-FFF2-40B4-BE49-F238E27FC236}">
                <a16:creationId xmlns="" xmlns:a16="http://schemas.microsoft.com/office/drawing/2014/main" id="{09DD272B-B77A-43EB-BC3E-DA4562345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312" y="3429000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500430" y="214290"/>
            <a:ext cx="53578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Μια υπηρεσία που προσφέρεται μέσω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ίντερνετ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Χρησιμοποιείται μέσω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υπολογιστή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tablet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ή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smartphone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μέσω του προγράμματος περιήγησης ή συγκεκριμένων εφαρμογών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Είναι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δωρεάν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Στόχος του είναι η διευκόλυνση της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διαχείρισης των κοινωνικών σχέσεων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η ενθάρρυνση της επικοινωνίας και του μοιράσματος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μέσω της ανταλλαγής ψηφιακών περιεχομένων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όπως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γραπτά μηνύματα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φωνητικά μηνύματα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συνδέσμους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μουσική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εικόνες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βίντεο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κ.ά.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Διαφορετικός τρόπος χρήσης </a:t>
            </a:r>
            <a:r>
              <a:rPr lang="el-GR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από τον </a:t>
            </a:r>
            <a:r>
              <a:rPr lang="el-GR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καθένα</a:t>
            </a:r>
            <a:endParaRPr lang="en-US" sz="20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Διαφορετικά περιεχόμενα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και χαρακτηριστικά</a:t>
            </a:r>
            <a:endParaRPr lang="it-IT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2" descr="Image result for twitter">
            <a:extLst>
              <a:ext uri="{FF2B5EF4-FFF2-40B4-BE49-F238E27FC236}">
                <a16:creationId xmlns="" xmlns:a16="http://schemas.microsoft.com/office/drawing/2014/main" id="{EA6C0051-F9E5-457F-B871-1254D6C48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1" y="2726975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instagram">
            <a:extLst>
              <a:ext uri="{FF2B5EF4-FFF2-40B4-BE49-F238E27FC236}">
                <a16:creationId xmlns="" xmlns:a16="http://schemas.microsoft.com/office/drawing/2014/main" id="{0C37702A-8122-4540-9C01-C6AB111427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t="5267" r="16921" b="8755"/>
          <a:stretch/>
        </p:blipFill>
        <p:spPr bwMode="auto">
          <a:xfrm>
            <a:off x="2057573" y="5511277"/>
            <a:ext cx="1041655" cy="104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linkedin">
            <a:extLst>
              <a:ext uri="{FF2B5EF4-FFF2-40B4-BE49-F238E27FC236}">
                <a16:creationId xmlns="" xmlns:a16="http://schemas.microsoft.com/office/drawing/2014/main" id="{E6D600FA-17FF-4A54-9CDA-E3466C0730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0" t="13647" r="12769" b="13592"/>
          <a:stretch/>
        </p:blipFill>
        <p:spPr bwMode="auto">
          <a:xfrm>
            <a:off x="466227" y="4577249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230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49C398B9-9EA9-45EF-8282-C3D6BAFDF166}"/>
              </a:ext>
            </a:extLst>
          </p:cNvPr>
          <p:cNvSpPr txBox="1"/>
          <p:nvPr/>
        </p:nvSpPr>
        <p:spPr>
          <a:xfrm>
            <a:off x="467544" y="233457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hlinkClick r:id="rId4"/>
              </a:rPr>
              <a:t>https://el-gr.facebook.com/</a:t>
            </a:r>
            <a:endParaRPr lang="it-IT" sz="28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B4E3156E-925E-4454-B622-5FAFE15CC0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70" t="11616" r="4449" b="7167"/>
          <a:stretch/>
        </p:blipFill>
        <p:spPr>
          <a:xfrm>
            <a:off x="5148064" y="334925"/>
            <a:ext cx="3672408" cy="22296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="" xmlns:a16="http://schemas.microsoft.com/office/drawing/2014/main" id="{3517EB72-0D20-4689-8179-4965F09C8144}"/>
              </a:ext>
            </a:extLst>
          </p:cNvPr>
          <p:cNvSpPr txBox="1"/>
          <p:nvPr/>
        </p:nvSpPr>
        <p:spPr>
          <a:xfrm>
            <a:off x="5136604" y="2564601"/>
            <a:ext cx="367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www.twitter.com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="" xmlns:a16="http://schemas.microsoft.com/office/drawing/2014/main" id="{96364B2A-03E0-42B7-ADD6-51C77316CA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t="4851" r="6062" b="14300"/>
          <a:stretch/>
        </p:blipFill>
        <p:spPr bwMode="auto">
          <a:xfrm>
            <a:off x="210768" y="3115699"/>
            <a:ext cx="2776951" cy="309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A29D2342-11F5-438D-9F63-2239E8487879}"/>
              </a:ext>
            </a:extLst>
          </p:cNvPr>
          <p:cNvSpPr txBox="1"/>
          <p:nvPr/>
        </p:nvSpPr>
        <p:spPr>
          <a:xfrm>
            <a:off x="210768" y="6214615"/>
            <a:ext cx="277695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8"/>
              </a:rPr>
              <a:t>www.instagram.com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44654544-16A1-46F9-B8E2-10574574DC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13266" y="3429000"/>
            <a:ext cx="3672407" cy="19802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575CBC8E-2003-4E35-8FAC-0BA1062EE799}"/>
              </a:ext>
            </a:extLst>
          </p:cNvPr>
          <p:cNvSpPr txBox="1"/>
          <p:nvPr/>
        </p:nvSpPr>
        <p:spPr>
          <a:xfrm>
            <a:off x="3995936" y="5409219"/>
            <a:ext cx="3672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10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www.linkedin.com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</p:txBody>
      </p:sp>
      <p:pic>
        <p:nvPicPr>
          <p:cNvPr id="11" name="Εικόνα 10"/>
          <p:cNvPicPr/>
          <p:nvPr/>
        </p:nvPicPr>
        <p:blipFill rotWithShape="1">
          <a:blip r:embed="rId11"/>
          <a:srcRect t="10916" b="4003"/>
          <a:stretch/>
        </p:blipFill>
        <p:spPr bwMode="auto">
          <a:xfrm>
            <a:off x="210768" y="108650"/>
            <a:ext cx="4361232" cy="21878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813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214282" y="357166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ΥΠΗΡΕΣΙΑ ΓΡΑΠΤΩΝ ΜΗΝΥΜΑΤΩΝ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Image result for icona skype">
            <a:extLst>
              <a:ext uri="{FF2B5EF4-FFF2-40B4-BE49-F238E27FC236}">
                <a16:creationId xmlns="" xmlns:a16="http://schemas.microsoft.com/office/drawing/2014/main" id="{600B0B87-ECDA-4B12-95BC-D18F53346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6" y="3722990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whats up">
            <a:extLst>
              <a:ext uri="{FF2B5EF4-FFF2-40B4-BE49-F238E27FC236}">
                <a16:creationId xmlns="" xmlns:a16="http://schemas.microsoft.com/office/drawing/2014/main" id="{0716D3C0-A048-47FD-81C2-4E59CA0C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40" y="3122806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VIBER">
            <a:extLst>
              <a:ext uri="{FF2B5EF4-FFF2-40B4-BE49-F238E27FC236}">
                <a16:creationId xmlns="" xmlns:a16="http://schemas.microsoft.com/office/drawing/2014/main" id="{96290888-30E6-410D-8A4F-B8E07E80B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798" y="4685154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messenger">
            <a:extLst>
              <a:ext uri="{FF2B5EF4-FFF2-40B4-BE49-F238E27FC236}">
                <a16:creationId xmlns="" xmlns:a16="http://schemas.microsoft.com/office/drawing/2014/main" id="{7A119DF6-F039-4D8B-9F16-9203094D8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11" y="5363725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500430" y="285728"/>
            <a:ext cx="5500726" cy="5500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Ένας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τύπος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000" b="1" dirty="0" smtClean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«ζωντανής» </a:t>
            </a:r>
            <a:r>
              <a:rPr lang="el-GR" sz="20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συζήτησης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που χρησιμοποιεί το ίντερνετ για τη μετάδοση ενός μηνύματος σε πραγματικό </a:t>
            </a:r>
            <a:r>
              <a:rPr lang="el-GR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χρόνο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Το μήνυμα μπορεί να περιέχει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κείμενο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εικόνες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φωτογραφίες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αρχεία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βίντεο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συνδέσμους που μπορείς να μεταφερθείς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κτλ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b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Τα μηνύματα μπορούν να σταλούν σε ένα ή περισσότερα </a:t>
            </a:r>
            <a:r>
              <a:rPr lang="el-GR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άτομα</a:t>
            </a:r>
            <a:endParaRPr lang="en-US" sz="20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Μέσω της υπηρεσίας μηνυμάτων είναι επίσης δυνατή η πραγματοποίηση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κλήσης ή βίντεο κλήσης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με ένα ή περισσότερα άτομα, με βάση τη χρησιμοποιούμενη </a:t>
            </a:r>
            <a:r>
              <a:rPr lang="el-GR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υπηρεσία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Συνήθως, οι υπηρεσίες γραπτών μηνυμάτων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τείνουν να διευκολύνουν την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επικοινωνία μεταξύ χρηστών που γνωρίζονται μεταξύ </a:t>
            </a:r>
            <a:r>
              <a:rPr lang="el-GR" sz="20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τους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Σήμερα, τα περισσότερα μηνύματα λαμβάνουν χώρα στις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εφαρμογές ανταλλαγής μηνυμάτων</a:t>
            </a:r>
            <a:endParaRPr lang="it-IT" sz="20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811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214282" y="357166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ONLINE</a:t>
            </a: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FORUM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643306" y="357166"/>
            <a:ext cx="52864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Μια ιστοσελίδα συζήτησης όπου οι άνθρωποι μπορούν να μιλούν με τη μορφή μηνυμάτων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Χρησιμοποιείται μέσω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υπολογιστή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tablet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ή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smartphone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Δωρεάν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Το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forum </a:t>
            </a: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μπορεί να περιέχει διαφορετικές κατηγορίες σχετικές με συγκεκριμένα θέματα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Βάσει των ρυθμίσεων του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forum</a:t>
            </a:r>
            <a:r>
              <a:rPr lang="el-G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οι χρήστες μπορούν να είναι </a:t>
            </a:r>
            <a:r>
              <a:rPr lang="el-GR" sz="2000" b="1" dirty="0">
                <a:solidFill>
                  <a:srgbClr val="4BACC6">
                    <a:lumMod val="75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εγγεγραμμένοι ή ανώνυμοι</a:t>
            </a:r>
            <a:endParaRPr lang="it-IT" sz="2000" b="1" dirty="0">
              <a:solidFill>
                <a:srgbClr val="4BACC6">
                  <a:lumMod val="75000"/>
                </a:srgb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=""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69496" y="3933057"/>
            <a:ext cx="2749334" cy="2100566"/>
          </a:xfrm>
          <a:prstGeom prst="wedgeEllipseCallout">
            <a:avLst/>
          </a:prstGeom>
          <a:solidFill>
            <a:schemeClr val="accent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Ας μιλήσουμε</a:t>
            </a: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114284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134294549"/>
              </p:ext>
            </p:extLst>
          </p:nvPr>
        </p:nvGraphicFramePr>
        <p:xfrm>
          <a:off x="491025" y="332656"/>
          <a:ext cx="8064895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ttangolo 2"/>
          <p:cNvSpPr/>
          <p:nvPr/>
        </p:nvSpPr>
        <p:spPr>
          <a:xfrm>
            <a:off x="285720" y="3571876"/>
            <a:ext cx="857256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«Τα </a:t>
            </a:r>
            <a:r>
              <a:rPr lang="el-GR" sz="26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κοινωνικά μέσα </a:t>
            </a:r>
            <a:r>
              <a:rPr lang="el-GR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δικτύωσης χρησιμοποιούν </a:t>
            </a:r>
            <a:r>
              <a:rPr lang="el-GR" sz="26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υπηρεσίες κινητής τηλεφωνίας και διαδικτυακές για να δημιουργήσουν αλληλεπιδραστικές πλατφόρμες μέσω των οποίων τα άτομα και οι κοινότητες  μοιράζονται, δημιουργούν, συζητούν και τροποποιούν το περιεχόμενο που δημιουργούν οι </a:t>
            </a:r>
            <a:r>
              <a:rPr lang="el-GR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χρήστες»</a:t>
            </a:r>
            <a:endParaRPr lang="it-IT" sz="26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42844" y="5857892"/>
            <a:ext cx="58326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Source: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Kietzmann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, J.H.,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Hermkens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, K., McCarthy, I.P. and Silvestre, B.S.,2011. Social media?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Get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serious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!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Understanding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the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functional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building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blocks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of social media. Business </a:t>
            </a:r>
            <a:r>
              <a:rPr lang="it-IT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Horizons</a:t>
            </a:r>
            <a:r>
              <a:rPr lang="it-IT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, 54(3), pp.241-251.</a:t>
            </a:r>
          </a:p>
        </p:txBody>
      </p:sp>
    </p:spTree>
    <p:extLst>
      <p:ext uri="{BB962C8B-B14F-4D97-AF65-F5344CB8AC3E}">
        <p14:creationId xmlns:p14="http://schemas.microsoft.com/office/powerpoint/2010/main" val="407984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</TotalTime>
  <Words>822</Words>
  <Application>Microsoft Office PowerPoint</Application>
  <PresentationFormat>Προβολή στην οθόνη (4:3)</PresentationFormat>
  <Paragraphs>113</Paragraphs>
  <Slides>19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Comic Sans MS</vt:lpstr>
      <vt:lpstr>Times New Roman</vt:lpstr>
      <vt:lpstr>Tema di Office</vt:lpstr>
      <vt:lpstr>1_Tema di Office</vt:lpstr>
      <vt:lpstr>2_Tema di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Κέντρο Ημέρας</cp:lastModifiedBy>
  <cp:revision>116</cp:revision>
  <dcterms:created xsi:type="dcterms:W3CDTF">2019-01-04T16:28:11Z</dcterms:created>
  <dcterms:modified xsi:type="dcterms:W3CDTF">2019-12-17T17:41:34Z</dcterms:modified>
</cp:coreProperties>
</file>