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metadata" ContentType="application/binary"/>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notesMasters/notesMaster1.xml" ContentType="application/vnd.openxmlformats-officedocument.presentationml.notesMaster+xml"/>
  <Default Extension="fntdata" ContentType="application/x-fontdata"/>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3.xml" ContentType="application/vnd.openxmlformats-officedocument.presentationml.notesSlide+xml"/>
  <Override PartName="/ppt/commentAuthors.xml" ContentType="application/vnd.openxmlformats-officedocument.presentationml.commentAuthors+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changesInfos/changesInfo1.xml" ContentType="application/vnd.ms-powerpoint.changesinfo+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1"/>
  </p:sldMasterIdLst>
  <p:notesMasterIdLst>
    <p:notesMasterId r:id="rId15"/>
  </p:notesMasterIdLst>
  <p:sldIdLst>
    <p:sldId id="256" r:id="rId2"/>
    <p:sldId id="266" r:id="rId3"/>
    <p:sldId id="265" r:id="rId4"/>
    <p:sldId id="267" r:id="rId5"/>
    <p:sldId id="257" r:id="rId6"/>
    <p:sldId id="258" r:id="rId7"/>
    <p:sldId id="259" r:id="rId8"/>
    <p:sldId id="260" r:id="rId9"/>
    <p:sldId id="261" r:id="rId10"/>
    <p:sldId id="262" r:id="rId11"/>
    <p:sldId id="263" r:id="rId12"/>
    <p:sldId id="268" r:id="rId13"/>
    <p:sldId id="264" r:id="rId14"/>
  </p:sldIdLst>
  <p:sldSz cx="9144000" cy="6858000" type="screen4x3"/>
  <p:notesSz cx="6858000" cy="9144000"/>
  <p:embeddedFontLst>
    <p:embeddedFont>
      <p:font typeface="Calibri" pitchFamily="34" charset="0"/>
      <p:regular r:id="rId16"/>
      <p:bold r:id="rId17"/>
      <p:italic r:id="rId18"/>
      <p:boldItalic r:id="rId19"/>
    </p:embeddedFont>
    <p:embeddedFont>
      <p:font typeface="Hind" charset="0"/>
      <p:regular r:id="rId20"/>
      <p:bold r:id="rId21"/>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 uri="http://customooxmlschemas.google.com/">
      <go:slidesCustomData xmlns:go="http://customooxmlschemas.google.com/" xmlns:p15="http://schemas.microsoft.com/office/powerpoint/2012/main" xmlns="" roundtripDataSignature="AMtx7mjbYywfIL9HgIWNligNM5EKI6/z/A==" r:id="rId22"/>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eLily project" initials="" lastIdx="5" clrIdx="0"/>
  <p:cmAuthor id="1" name="kentro panormou" initials="" lastIdx="6"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73" autoAdjust="0"/>
  </p:normalViewPr>
  <p:slideViewPr>
    <p:cSldViewPr snapToGrid="0">
      <p:cViewPr varScale="1">
        <p:scale>
          <a:sx n="83" d="100"/>
          <a:sy n="83" d="100"/>
        </p:scale>
        <p:origin x="-1426" y="-77"/>
      </p:cViewPr>
      <p:guideLst>
        <p:guide orient="horz" pos="2160"/>
        <p:guide pos="288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font" Target="fonts/font3.fntdata"/><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font" Target="fonts/font6.fnt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font" Target="fonts/font2.fntdata"/><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font" Target="fonts/font1.fntdata"/><Relationship Id="rId20" Type="http://schemas.openxmlformats.org/officeDocument/2006/relationships/font" Target="fonts/font5.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notesMaster" Target="notesMasters/notesMaster1.xml"/><Relationship Id="rId23" Type="http://schemas.openxmlformats.org/officeDocument/2006/relationships/commentAuthors" Target="commentAuthors.xml"/><Relationship Id="rId28" Type="http://schemas.microsoft.com/office/2016/11/relationships/changesInfo" Target="changesInfos/changesInfo1.xml"/><Relationship Id="rId10" Type="http://schemas.openxmlformats.org/officeDocument/2006/relationships/slide" Target="slides/slide9.xml"/><Relationship Id="rId19" Type="http://schemas.openxmlformats.org/officeDocument/2006/relationships/font" Target="fonts/font4.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customschemas.google.com/relationships/presentationmetadata" Target="metadata"/><Relationship Id="rId27"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kentro panormou" userId="53b996cd3d065aa7" providerId="LiveId" clId="{64F21A38-E396-45DA-819D-D9BFD67EC116}"/>
    <pc:docChg chg="undo custSel addSld delSld modSld sldOrd">
      <pc:chgData name="kentro panormou" userId="53b996cd3d065aa7" providerId="LiveId" clId="{64F21A38-E396-45DA-819D-D9BFD67EC116}" dt="2019-09-10T08:33:55.001" v="2603" actId="207"/>
      <pc:docMkLst>
        <pc:docMk/>
      </pc:docMkLst>
      <pc:sldChg chg="modSp addCm delCm modCm">
        <pc:chgData name="kentro panormou" userId="53b996cd3d065aa7" providerId="LiveId" clId="{64F21A38-E396-45DA-819D-D9BFD67EC116}" dt="2019-09-04T09:54:51.139" v="964"/>
        <pc:sldMkLst>
          <pc:docMk/>
          <pc:sldMk cId="0" sldId="256"/>
        </pc:sldMkLst>
        <pc:spChg chg="mod">
          <ac:chgData name="kentro panormou" userId="53b996cd3d065aa7" providerId="LiveId" clId="{64F21A38-E396-45DA-819D-D9BFD67EC116}" dt="2019-09-04T09:52:37.917" v="962" actId="313"/>
          <ac:spMkLst>
            <pc:docMk/>
            <pc:sldMk cId="0" sldId="256"/>
            <ac:spMk id="88" creationId="{00000000-0000-0000-0000-000000000000}"/>
          </ac:spMkLst>
        </pc:spChg>
      </pc:sldChg>
      <pc:sldChg chg="addCm modNotesTx">
        <pc:chgData name="kentro panormou" userId="53b996cd3d065aa7" providerId="LiveId" clId="{64F21A38-E396-45DA-819D-D9BFD67EC116}" dt="2019-09-10T08:10:02.737" v="2395" actId="20577"/>
        <pc:sldMkLst>
          <pc:docMk/>
          <pc:sldMk cId="0" sldId="257"/>
        </pc:sldMkLst>
      </pc:sldChg>
      <pc:sldChg chg="modSp modNotesTx">
        <pc:chgData name="kentro panormou" userId="53b996cd3d065aa7" providerId="LiveId" clId="{64F21A38-E396-45DA-819D-D9BFD67EC116}" dt="2019-09-10T08:12:17.494" v="2399" actId="20577"/>
        <pc:sldMkLst>
          <pc:docMk/>
          <pc:sldMk cId="0" sldId="258"/>
        </pc:sldMkLst>
        <pc:spChg chg="mod">
          <ac:chgData name="kentro panormou" userId="53b996cd3d065aa7" providerId="LiveId" clId="{64F21A38-E396-45DA-819D-D9BFD67EC116}" dt="2019-09-04T09:45:13.189" v="552" actId="20577"/>
          <ac:spMkLst>
            <pc:docMk/>
            <pc:sldMk cId="0" sldId="258"/>
            <ac:spMk id="101" creationId="{00000000-0000-0000-0000-000000000000}"/>
          </ac:spMkLst>
        </pc:spChg>
        <pc:spChg chg="mod">
          <ac:chgData name="kentro panormou" userId="53b996cd3d065aa7" providerId="LiveId" clId="{64F21A38-E396-45DA-819D-D9BFD67EC116}" dt="2019-09-10T08:12:17.494" v="2399" actId="20577"/>
          <ac:spMkLst>
            <pc:docMk/>
            <pc:sldMk cId="0" sldId="258"/>
            <ac:spMk id="102" creationId="{00000000-0000-0000-0000-000000000000}"/>
          </ac:spMkLst>
        </pc:spChg>
      </pc:sldChg>
      <pc:sldChg chg="modSp modNotesTx">
        <pc:chgData name="kentro panormou" userId="53b996cd3d065aa7" providerId="LiveId" clId="{64F21A38-E396-45DA-819D-D9BFD67EC116}" dt="2019-09-10T08:33:41.065" v="2599" actId="207"/>
        <pc:sldMkLst>
          <pc:docMk/>
          <pc:sldMk cId="0" sldId="259"/>
        </pc:sldMkLst>
        <pc:spChg chg="mod">
          <ac:chgData name="kentro panormou" userId="53b996cd3d065aa7" providerId="LiveId" clId="{64F21A38-E396-45DA-819D-D9BFD67EC116}" dt="2019-09-10T08:33:41.065" v="2599" actId="207"/>
          <ac:spMkLst>
            <pc:docMk/>
            <pc:sldMk cId="0" sldId="259"/>
            <ac:spMk id="108" creationId="{00000000-0000-0000-0000-000000000000}"/>
          </ac:spMkLst>
        </pc:spChg>
        <pc:spChg chg="mod">
          <ac:chgData name="kentro panormou" userId="53b996cd3d065aa7" providerId="LiveId" clId="{64F21A38-E396-45DA-819D-D9BFD67EC116}" dt="2019-09-10T08:12:03.633" v="2396" actId="1076"/>
          <ac:spMkLst>
            <pc:docMk/>
            <pc:sldMk cId="0" sldId="259"/>
            <ac:spMk id="109" creationId="{00000000-0000-0000-0000-000000000000}"/>
          </ac:spMkLst>
        </pc:spChg>
      </pc:sldChg>
      <pc:sldChg chg="modSp addCm">
        <pc:chgData name="kentro panormou" userId="53b996cd3d065aa7" providerId="LiveId" clId="{64F21A38-E396-45DA-819D-D9BFD67EC116}" dt="2019-09-10T08:33:49.210" v="2602" actId="207"/>
        <pc:sldMkLst>
          <pc:docMk/>
          <pc:sldMk cId="0" sldId="260"/>
        </pc:sldMkLst>
        <pc:spChg chg="mod">
          <ac:chgData name="kentro panormou" userId="53b996cd3d065aa7" providerId="LiveId" clId="{64F21A38-E396-45DA-819D-D9BFD67EC116}" dt="2019-09-10T08:33:49.210" v="2602" actId="207"/>
          <ac:spMkLst>
            <pc:docMk/>
            <pc:sldMk cId="0" sldId="260"/>
            <ac:spMk id="115" creationId="{00000000-0000-0000-0000-000000000000}"/>
          </ac:spMkLst>
        </pc:spChg>
      </pc:sldChg>
      <pc:sldChg chg="modSp addCm modCm">
        <pc:chgData name="kentro panormou" userId="53b996cd3d065aa7" providerId="LiveId" clId="{64F21A38-E396-45DA-819D-D9BFD67EC116}" dt="2019-09-10T08:33:55.001" v="2603" actId="207"/>
        <pc:sldMkLst>
          <pc:docMk/>
          <pc:sldMk cId="0" sldId="261"/>
        </pc:sldMkLst>
        <pc:spChg chg="mod">
          <ac:chgData name="kentro panormou" userId="53b996cd3d065aa7" providerId="LiveId" clId="{64F21A38-E396-45DA-819D-D9BFD67EC116}" dt="2019-09-10T08:33:55.001" v="2603" actId="207"/>
          <ac:spMkLst>
            <pc:docMk/>
            <pc:sldMk cId="0" sldId="261"/>
            <ac:spMk id="122" creationId="{00000000-0000-0000-0000-000000000000}"/>
          </ac:spMkLst>
        </pc:spChg>
        <pc:spChg chg="mod">
          <ac:chgData name="kentro panormou" userId="53b996cd3d065aa7" providerId="LiveId" clId="{64F21A38-E396-45DA-819D-D9BFD67EC116}" dt="2019-09-04T09:18:13.876" v="485" actId="1076"/>
          <ac:spMkLst>
            <pc:docMk/>
            <pc:sldMk cId="0" sldId="261"/>
            <ac:spMk id="123" creationId="{00000000-0000-0000-0000-000000000000}"/>
          </ac:spMkLst>
        </pc:spChg>
      </pc:sldChg>
      <pc:sldChg chg="modSp addCm delCm modCm modNotesTx">
        <pc:chgData name="kentro panormou" userId="53b996cd3d065aa7" providerId="LiveId" clId="{64F21A38-E396-45DA-819D-D9BFD67EC116}" dt="2019-09-04T09:01:49.592" v="345" actId="1589"/>
        <pc:sldMkLst>
          <pc:docMk/>
          <pc:sldMk cId="0" sldId="263"/>
        </pc:sldMkLst>
        <pc:spChg chg="mod">
          <ac:chgData name="kentro panormou" userId="53b996cd3d065aa7" providerId="LiveId" clId="{64F21A38-E396-45DA-819D-D9BFD67EC116}" dt="2019-09-04T08:57:08.695" v="336" actId="20577"/>
          <ac:spMkLst>
            <pc:docMk/>
            <pc:sldMk cId="0" sldId="263"/>
            <ac:spMk id="136" creationId="{00000000-0000-0000-0000-000000000000}"/>
          </ac:spMkLst>
        </pc:spChg>
        <pc:spChg chg="mod">
          <ac:chgData name="kentro panormou" userId="53b996cd3d065aa7" providerId="LiveId" clId="{64F21A38-E396-45DA-819D-D9BFD67EC116}" dt="2019-09-04T08:59:47.581" v="342" actId="20577"/>
          <ac:spMkLst>
            <pc:docMk/>
            <pc:sldMk cId="0" sldId="263"/>
            <ac:spMk id="139" creationId="{00000000-0000-0000-0000-000000000000}"/>
          </ac:spMkLst>
        </pc:spChg>
      </pc:sldChg>
      <pc:sldChg chg="add del">
        <pc:chgData name="kentro panormou" userId="53b996cd3d065aa7" providerId="LiveId" clId="{64F21A38-E396-45DA-819D-D9BFD67EC116}" dt="2019-09-04T09:55:56.961" v="966"/>
        <pc:sldMkLst>
          <pc:docMk/>
          <pc:sldMk cId="754059172" sldId="265"/>
        </pc:sldMkLst>
      </pc:sldChg>
      <pc:sldChg chg="del">
        <pc:chgData name="kentro panormou" userId="53b996cd3d065aa7" providerId="LiveId" clId="{64F21A38-E396-45DA-819D-D9BFD67EC116}" dt="2019-09-04T09:56:44.207" v="969"/>
        <pc:sldMkLst>
          <pc:docMk/>
          <pc:sldMk cId="2800129894" sldId="265"/>
        </pc:sldMkLst>
      </pc:sldChg>
      <pc:sldChg chg="add del">
        <pc:chgData name="kentro panormou" userId="53b996cd3d065aa7" providerId="LiveId" clId="{64F21A38-E396-45DA-819D-D9BFD67EC116}" dt="2019-09-04T09:56:24.946" v="968"/>
        <pc:sldMkLst>
          <pc:docMk/>
          <pc:sldMk cId="2863483243" sldId="265"/>
        </pc:sldMkLst>
      </pc:sldChg>
      <pc:sldChg chg="addSp delSp modSp ord modNotesTx">
        <pc:chgData name="kentro panormou" userId="53b996cd3d065aa7" providerId="LiveId" clId="{64F21A38-E396-45DA-819D-D9BFD67EC116}" dt="2019-09-10T08:05:40.944" v="2220"/>
        <pc:sldMkLst>
          <pc:docMk/>
          <pc:sldMk cId="3920186942" sldId="265"/>
        </pc:sldMkLst>
        <pc:spChg chg="add del mod">
          <ac:chgData name="kentro panormou" userId="53b996cd3d065aa7" providerId="LiveId" clId="{64F21A38-E396-45DA-819D-D9BFD67EC116}" dt="2019-09-10T07:09:04.425" v="1579" actId="478"/>
          <ac:spMkLst>
            <pc:docMk/>
            <pc:sldMk cId="3920186942" sldId="265"/>
            <ac:spMk id="2" creationId="{BFA0BEA7-47C2-4BEC-9221-439D4DCF680A}"/>
          </ac:spMkLst>
        </pc:spChg>
        <pc:spChg chg="add del mod">
          <ac:chgData name="kentro panormou" userId="53b996cd3d065aa7" providerId="LiveId" clId="{64F21A38-E396-45DA-819D-D9BFD67EC116}" dt="2019-09-10T06:16:06.682" v="1212"/>
          <ac:spMkLst>
            <pc:docMk/>
            <pc:sldMk cId="3920186942" sldId="265"/>
            <ac:spMk id="3" creationId="{EAB33B6B-8AB4-48A6-9CAE-568983E34900}"/>
          </ac:spMkLst>
        </pc:spChg>
        <pc:spChg chg="add mod">
          <ac:chgData name="kentro panormou" userId="53b996cd3d065aa7" providerId="LiveId" clId="{64F21A38-E396-45DA-819D-D9BFD67EC116}" dt="2019-09-10T08:00:11.672" v="2197" actId="20577"/>
          <ac:spMkLst>
            <pc:docMk/>
            <pc:sldMk cId="3920186942" sldId="265"/>
            <ac:spMk id="4" creationId="{FC40D47D-A336-4507-9CB3-357F3D17986A}"/>
          </ac:spMkLst>
        </pc:spChg>
        <pc:spChg chg="del">
          <ac:chgData name="kentro panormou" userId="53b996cd3d065aa7" providerId="LiveId" clId="{64F21A38-E396-45DA-819D-D9BFD67EC116}" dt="2019-09-10T08:05:36.695" v="2219"/>
          <ac:spMkLst>
            <pc:docMk/>
            <pc:sldMk cId="3920186942" sldId="265"/>
            <ac:spMk id="5" creationId="{742E2B6B-5BE0-4F66-B382-78FB72FCB31E}"/>
          </ac:spMkLst>
        </pc:spChg>
        <pc:spChg chg="del">
          <ac:chgData name="kentro panormou" userId="53b996cd3d065aa7" providerId="LiveId" clId="{64F21A38-E396-45DA-819D-D9BFD67EC116}" dt="2019-09-10T08:05:40.944" v="2220"/>
          <ac:spMkLst>
            <pc:docMk/>
            <pc:sldMk cId="3920186942" sldId="265"/>
            <ac:spMk id="6" creationId="{816209B9-6C51-4FD6-9347-54B728FB44A1}"/>
          </ac:spMkLst>
        </pc:spChg>
        <pc:spChg chg="mod">
          <ac:chgData name="kentro panormou" userId="53b996cd3d065aa7" providerId="LiveId" clId="{64F21A38-E396-45DA-819D-D9BFD67EC116}" dt="2019-09-04T09:59:53.016" v="1026" actId="120"/>
          <ac:spMkLst>
            <pc:docMk/>
            <pc:sldMk cId="3920186942" sldId="265"/>
            <ac:spMk id="115" creationId="{00000000-0000-0000-0000-000000000000}"/>
          </ac:spMkLst>
        </pc:spChg>
        <pc:spChg chg="del mod">
          <ac:chgData name="kentro panormou" userId="53b996cd3d065aa7" providerId="LiveId" clId="{64F21A38-E396-45DA-819D-D9BFD67EC116}" dt="2019-09-04T10:00:11.319" v="1030"/>
          <ac:spMkLst>
            <pc:docMk/>
            <pc:sldMk cId="3920186942" sldId="265"/>
            <ac:spMk id="116" creationId="{00000000-0000-0000-0000-000000000000}"/>
          </ac:spMkLst>
        </pc:spChg>
      </pc:sldChg>
      <pc:sldChg chg="add del">
        <pc:chgData name="kentro panormou" userId="53b996cd3d065aa7" providerId="LiveId" clId="{64F21A38-E396-45DA-819D-D9BFD67EC116}" dt="2019-09-10T06:28:25.116" v="1215"/>
        <pc:sldMkLst>
          <pc:docMk/>
          <pc:sldMk cId="969898565" sldId="266"/>
        </pc:sldMkLst>
      </pc:sldChg>
      <pc:sldChg chg="addSp delSp modSp modCm modNotesTx">
        <pc:chgData name="kentro panormou" userId="53b996cd3d065aa7" providerId="LiveId" clId="{64F21A38-E396-45DA-819D-D9BFD67EC116}" dt="2019-09-10T08:17:54.805" v="2505"/>
        <pc:sldMkLst>
          <pc:docMk/>
          <pc:sldMk cId="3946199182" sldId="266"/>
        </pc:sldMkLst>
        <pc:spChg chg="add del mod">
          <ac:chgData name="kentro panormou" userId="53b996cd3d065aa7" providerId="LiveId" clId="{64F21A38-E396-45DA-819D-D9BFD67EC116}" dt="2019-09-10T08:17:54.805" v="2505"/>
          <ac:spMkLst>
            <pc:docMk/>
            <pc:sldMk cId="3946199182" sldId="266"/>
            <ac:spMk id="2" creationId="{8B0CCD2E-85A2-4274-9232-FB75733D2B6F}"/>
          </ac:spMkLst>
        </pc:spChg>
        <pc:spChg chg="add del mod">
          <ac:chgData name="kentro panormou" userId="53b996cd3d065aa7" providerId="LiveId" clId="{64F21A38-E396-45DA-819D-D9BFD67EC116}" dt="2019-09-10T08:15:50.857" v="2453"/>
          <ac:spMkLst>
            <pc:docMk/>
            <pc:sldMk cId="3946199182" sldId="266"/>
            <ac:spMk id="3" creationId="{4DD6667C-104F-420C-8575-C655F921728C}"/>
          </ac:spMkLst>
        </pc:spChg>
        <pc:spChg chg="add del mod">
          <ac:chgData name="kentro panormou" userId="53b996cd3d065aa7" providerId="LiveId" clId="{64F21A38-E396-45DA-819D-D9BFD67EC116}" dt="2019-09-10T08:15:26.870" v="2450"/>
          <ac:spMkLst>
            <pc:docMk/>
            <pc:sldMk cId="3946199182" sldId="266"/>
            <ac:spMk id="4" creationId="{D5F644D9-5521-4B6E-ACF5-EDD527083F1D}"/>
          </ac:spMkLst>
        </pc:spChg>
        <pc:spChg chg="mod">
          <ac:chgData name="kentro panormou" userId="53b996cd3d065aa7" providerId="LiveId" clId="{64F21A38-E396-45DA-819D-D9BFD67EC116}" dt="2019-09-10T06:28:51.449" v="1250" actId="20577"/>
          <ac:spMkLst>
            <pc:docMk/>
            <pc:sldMk cId="3946199182" sldId="266"/>
            <ac:spMk id="94" creationId="{00000000-0000-0000-0000-000000000000}"/>
          </ac:spMkLst>
        </pc:spChg>
        <pc:spChg chg="mod">
          <ac:chgData name="kentro panormou" userId="53b996cd3d065aa7" providerId="LiveId" clId="{64F21A38-E396-45DA-819D-D9BFD67EC116}" dt="2019-09-10T07:58:56.340" v="2194" actId="1076"/>
          <ac:spMkLst>
            <pc:docMk/>
            <pc:sldMk cId="3946199182" sldId="266"/>
            <ac:spMk id="95" creationId="{00000000-0000-0000-0000-000000000000}"/>
          </ac:spMkLst>
        </pc:spChg>
      </pc:sldChg>
      <pc:sldChg chg="modSp del modNotesTx">
        <pc:chgData name="kentro panormou" userId="53b996cd3d065aa7" providerId="LiveId" clId="{64F21A38-E396-45DA-819D-D9BFD67EC116}" dt="2019-09-10T08:05:29.338" v="2218"/>
        <pc:sldMkLst>
          <pc:docMk/>
          <pc:sldMk cId="492047309" sldId="267"/>
        </pc:sldMkLst>
        <pc:spChg chg="mod">
          <ac:chgData name="kentro panormou" userId="53b996cd3d065aa7" providerId="LiveId" clId="{64F21A38-E396-45DA-819D-D9BFD67EC116}" dt="2019-09-10T08:05:27.602" v="2216" actId="20577"/>
          <ac:spMkLst>
            <pc:docMk/>
            <pc:sldMk cId="492047309" sldId="267"/>
            <ac:spMk id="4" creationId="{FC40D47D-A336-4507-9CB3-357F3D17986A}"/>
          </ac:spMkLst>
        </pc:spChg>
      </pc:sldChg>
      <pc:sldChg chg="modSp modNotesTx">
        <pc:chgData name="kentro panormou" userId="53b996cd3d065aa7" providerId="LiveId" clId="{64F21A38-E396-45DA-819D-D9BFD67EC116}" dt="2019-09-10T08:09:29.095" v="2369" actId="20577"/>
        <pc:sldMkLst>
          <pc:docMk/>
          <pc:sldMk cId="846177681" sldId="267"/>
        </pc:sldMkLst>
        <pc:spChg chg="mod">
          <ac:chgData name="kentro panormou" userId="53b996cd3d065aa7" providerId="LiveId" clId="{64F21A38-E396-45DA-819D-D9BFD67EC116}" dt="2019-09-10T08:09:29.095" v="2369" actId="20577"/>
          <ac:spMkLst>
            <pc:docMk/>
            <pc:sldMk cId="846177681" sldId="267"/>
            <ac:spMk id="4" creationId="{FC40D47D-A336-4507-9CB3-357F3D17986A}"/>
          </ac:spMkLst>
        </pc:spChg>
      </pc:sldChg>
      <pc:sldChg chg="addSp delSp modSp">
        <pc:chgData name="kentro panormou" userId="53b996cd3d065aa7" providerId="LiveId" clId="{64F21A38-E396-45DA-819D-D9BFD67EC116}" dt="2019-09-10T08:33:07.737" v="2598" actId="108"/>
        <pc:sldMkLst>
          <pc:docMk/>
          <pc:sldMk cId="1350268573" sldId="268"/>
        </pc:sldMkLst>
        <pc:spChg chg="add mod">
          <ac:chgData name="kentro panormou" userId="53b996cd3d065aa7" providerId="LiveId" clId="{64F21A38-E396-45DA-819D-D9BFD67EC116}" dt="2019-09-10T08:33:07.737" v="2598" actId="108"/>
          <ac:spMkLst>
            <pc:docMk/>
            <pc:sldMk cId="1350268573" sldId="268"/>
            <ac:spMk id="5" creationId="{84D5207F-1CCE-4D67-9A7C-895BF8C402C0}"/>
          </ac:spMkLst>
        </pc:spChg>
        <pc:spChg chg="add del mod">
          <ac:chgData name="kentro panormou" userId="53b996cd3d065aa7" providerId="LiveId" clId="{64F21A38-E396-45DA-819D-D9BFD67EC116}" dt="2019-09-10T08:22:43.479" v="2560"/>
          <ac:spMkLst>
            <pc:docMk/>
            <pc:sldMk cId="1350268573" sldId="268"/>
            <ac:spMk id="6" creationId="{C4FC8A3D-2E82-47D4-A73C-95203306B10C}"/>
          </ac:spMkLst>
        </pc:spChg>
        <pc:spChg chg="add del mod">
          <ac:chgData name="kentro panormou" userId="53b996cd3d065aa7" providerId="LiveId" clId="{64F21A38-E396-45DA-819D-D9BFD67EC116}" dt="2019-09-10T08:21:08.268" v="2546"/>
          <ac:spMkLst>
            <pc:docMk/>
            <pc:sldMk cId="1350268573" sldId="268"/>
            <ac:spMk id="8" creationId="{32C354C4-7E86-4B2D-91B5-51B9BDC98449}"/>
          </ac:spMkLst>
        </pc:spChg>
        <pc:spChg chg="mod">
          <ac:chgData name="kentro panormou" userId="53b996cd3d065aa7" providerId="LiveId" clId="{64F21A38-E396-45DA-819D-D9BFD67EC116}" dt="2019-09-10T08:21:05.649" v="2544" actId="1076"/>
          <ac:spMkLst>
            <pc:docMk/>
            <pc:sldMk cId="1350268573" sldId="268"/>
            <ac:spMk id="128" creationId="{00000000-0000-0000-0000-000000000000}"/>
          </ac:spMkLst>
        </pc:spChg>
        <pc:spChg chg="mod">
          <ac:chgData name="kentro panormou" userId="53b996cd3d065aa7" providerId="LiveId" clId="{64F21A38-E396-45DA-819D-D9BFD67EC116}" dt="2019-09-10T08:14:21.824" v="2444" actId="20577"/>
          <ac:spMkLst>
            <pc:docMk/>
            <pc:sldMk cId="1350268573" sldId="268"/>
            <ac:spMk id="129" creationId="{00000000-0000-0000-0000-000000000000}"/>
          </ac:spMkLst>
        </pc:spChg>
        <pc:spChg chg="del mod">
          <ac:chgData name="kentro panormou" userId="53b996cd3d065aa7" providerId="LiveId" clId="{64F21A38-E396-45DA-819D-D9BFD67EC116}" dt="2019-09-10T08:15:13.925" v="2448" actId="478"/>
          <ac:spMkLst>
            <pc:docMk/>
            <pc:sldMk cId="1350268573" sldId="268"/>
            <ac:spMk id="130" creationId="{00000000-0000-0000-0000-000000000000}"/>
          </ac:spMkLst>
        </pc:spChg>
        <pc:picChg chg="add del mod">
          <ac:chgData name="kentro panormou" userId="53b996cd3d065aa7" providerId="LiveId" clId="{64F21A38-E396-45DA-819D-D9BFD67EC116}" dt="2019-09-10T08:18:29.693" v="2510" actId="478"/>
          <ac:picMkLst>
            <pc:docMk/>
            <pc:sldMk cId="1350268573" sldId="268"/>
            <ac:picMk id="2" creationId="{537AC088-DADE-4FD6-8C07-2F98F800ABA7}"/>
          </ac:picMkLst>
        </pc:picChg>
        <pc:picChg chg="add del mod">
          <ac:chgData name="kentro panormou" userId="53b996cd3d065aa7" providerId="LiveId" clId="{64F21A38-E396-45DA-819D-D9BFD67EC116}" dt="2019-09-10T08:18:41.458" v="2512" actId="478"/>
          <ac:picMkLst>
            <pc:docMk/>
            <pc:sldMk cId="1350268573" sldId="268"/>
            <ac:picMk id="3" creationId="{3A6085B1-B94C-441D-8527-896A3F4A522F}"/>
          </ac:picMkLst>
        </pc:picChg>
        <pc:picChg chg="add del mod">
          <ac:chgData name="kentro panormou" userId="53b996cd3d065aa7" providerId="LiveId" clId="{64F21A38-E396-45DA-819D-D9BFD67EC116}" dt="2019-09-10T08:17:12.275" v="2492"/>
          <ac:picMkLst>
            <pc:docMk/>
            <pc:sldMk cId="1350268573" sldId="268"/>
            <ac:picMk id="4" creationId="{6095BF13-5CD6-44F5-BC09-0A36CBE2AD6D}"/>
          </ac:picMkLst>
        </pc:pic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L="914400" marR="0" lvl="1"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2pPr>
            <a:lvl3pPr marL="1371600" marR="0" lvl="2"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3pPr>
            <a:lvl4pPr marL="1828800" marR="0" lvl="3"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4pPr>
            <a:lvl5pPr marL="2286000" marR="0" lvl="4"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5pPr>
            <a:lvl6pPr marL="2743200" marR="0" lvl="5"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6pPr>
            <a:lvl7pPr marL="3200400" marR="0" lvl="6"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7pPr>
            <a:lvl8pPr marL="3657600" marR="0" lvl="7"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8pPr>
            <a:lvl9pPr marL="4114800" marR="0" lvl="8"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en-US" sz="1200" b="0" i="0" u="none" strike="noStrike" cap="none">
                <a:solidFill>
                  <a:schemeClr val="dk1"/>
                </a:solidFill>
                <a:latin typeface="Calibri"/>
                <a:ea typeface="Calibri"/>
                <a:cs typeface="Calibri"/>
                <a:sym typeface="Calibri"/>
              </a:rPr>
              <a:pPr marL="0" marR="0" lvl="0" indent="0" algn="r" rtl="0">
                <a:spcBef>
                  <a:spcPts val="0"/>
                </a:spcBef>
                <a:spcAft>
                  <a:spcPts val="0"/>
                </a:spcAft>
                <a:buNone/>
              </a:pPr>
              <a:t>‹#›</a:t>
            </a:fld>
            <a:endParaRPr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xmlns="" val="300110307"/>
      </p:ext>
    </p:extLst>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4"/>
        <p:cNvGrpSpPr/>
        <p:nvPr/>
      </p:nvGrpSpPr>
      <p:grpSpPr>
        <a:xfrm>
          <a:off x="0" y="0"/>
          <a:ext cx="0" cy="0"/>
          <a:chOff x="0" y="0"/>
          <a:chExt cx="0" cy="0"/>
        </a:xfrm>
      </p:grpSpPr>
      <p:sp>
        <p:nvSpPr>
          <p:cNvPr id="85" name="Google Shape;85;p1: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dirty="0"/>
          </a:p>
        </p:txBody>
      </p:sp>
      <p:sp>
        <p:nvSpPr>
          <p:cNvPr id="86" name="Google Shape;86;p1: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xmlns="" val="154436880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4"/>
        <p:cNvGrpSpPr/>
        <p:nvPr/>
      </p:nvGrpSpPr>
      <p:grpSpPr>
        <a:xfrm>
          <a:off x="0" y="0"/>
          <a:ext cx="0" cy="0"/>
          <a:chOff x="0" y="0"/>
          <a:chExt cx="0" cy="0"/>
        </a:xfrm>
      </p:grpSpPr>
      <p:sp>
        <p:nvSpPr>
          <p:cNvPr id="125" name="Google Shape;125;p7: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dirty="0"/>
          </a:p>
        </p:txBody>
      </p:sp>
      <p:sp>
        <p:nvSpPr>
          <p:cNvPr id="126" name="Google Shape;126;p7: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xmlns="" val="300032564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1"/>
        <p:cNvGrpSpPr/>
        <p:nvPr/>
      </p:nvGrpSpPr>
      <p:grpSpPr>
        <a:xfrm>
          <a:off x="0" y="0"/>
          <a:ext cx="0" cy="0"/>
          <a:chOff x="0" y="0"/>
          <a:chExt cx="0" cy="0"/>
        </a:xfrm>
      </p:grpSpPr>
      <p:sp>
        <p:nvSpPr>
          <p:cNvPr id="132" name="Google Shape;132;p8: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33" name="Google Shape;133;p8: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l-GR" sz="1200" dirty="0">
                <a:solidFill>
                  <a:schemeClr val="dk1"/>
                </a:solidFill>
                <a:latin typeface="Calibri"/>
                <a:ea typeface="Calibri"/>
                <a:cs typeface="Calibri"/>
                <a:sym typeface="Calibri"/>
              </a:rPr>
              <a:t>Η επίσκεψη σε έναν γιατρό σχετικά με τα θέματα υγείας του ανθρώπου που φροντίζετε, μπορεί να είναι μια απαιτητική, </a:t>
            </a:r>
            <a:r>
              <a:rPr lang="el-GR" sz="1200" dirty="0" err="1">
                <a:solidFill>
                  <a:schemeClr val="dk1"/>
                </a:solidFill>
                <a:latin typeface="Calibri"/>
                <a:ea typeface="Calibri"/>
                <a:cs typeface="Calibri"/>
                <a:sym typeface="Calibri"/>
              </a:rPr>
              <a:t>συγχητική</a:t>
            </a:r>
            <a:r>
              <a:rPr lang="el-GR" sz="1200" dirty="0">
                <a:solidFill>
                  <a:schemeClr val="dk1"/>
                </a:solidFill>
                <a:latin typeface="Calibri"/>
                <a:ea typeface="Calibri"/>
                <a:cs typeface="Calibri"/>
                <a:sym typeface="Calibri"/>
              </a:rPr>
              <a:t> και αγχωτική διαδικασία. </a:t>
            </a:r>
            <a:endParaRPr sz="1200" dirty="0">
              <a:solidFill>
                <a:schemeClr val="dk1"/>
              </a:solidFill>
              <a:latin typeface="Calibri"/>
              <a:ea typeface="Calibri"/>
              <a:cs typeface="Calibri"/>
              <a:sym typeface="Calibri"/>
            </a:endParaRPr>
          </a:p>
          <a:p>
            <a:pPr marL="0" lvl="0" indent="0" algn="l" rtl="0">
              <a:spcBef>
                <a:spcPts val="0"/>
              </a:spcBef>
              <a:spcAft>
                <a:spcPts val="0"/>
              </a:spcAft>
              <a:buNone/>
            </a:pPr>
            <a:r>
              <a:rPr lang="el-GR" sz="1200" dirty="0">
                <a:solidFill>
                  <a:schemeClr val="dk1"/>
                </a:solidFill>
                <a:latin typeface="Calibri"/>
                <a:ea typeface="Calibri"/>
                <a:cs typeface="Calibri"/>
                <a:sym typeface="Calibri"/>
              </a:rPr>
              <a:t>Πολλές φορές τα ευπαθή άτομα και τα άτομα με άνοια ή άλλες χρόνιες παθήσεις δυσκολεύονται να εκφράσουν με ακρίβεια πώς αισθάνονται. Έτσι είναι δουλειά του φροντιστή να μιλήσει γι' αυτούς και με ακρίβεια να παρουσιάσουν στους επαγγελματίες υγείας την κατάσταση του ατόμου που φροντίζουν. </a:t>
            </a:r>
            <a:endParaRPr sz="1200" dirty="0">
              <a:solidFill>
                <a:schemeClr val="dk1"/>
              </a:solidFill>
              <a:latin typeface="Calibri"/>
              <a:ea typeface="Calibri"/>
              <a:cs typeface="Calibri"/>
              <a:sym typeface="Calibri"/>
            </a:endParaRPr>
          </a:p>
          <a:p>
            <a:pPr marL="0" lvl="0" indent="0" algn="l" rtl="0">
              <a:spcBef>
                <a:spcPts val="0"/>
              </a:spcBef>
              <a:spcAft>
                <a:spcPts val="0"/>
              </a:spcAft>
              <a:buNone/>
            </a:pPr>
            <a:r>
              <a:rPr lang="el-GR" sz="1200" dirty="0">
                <a:solidFill>
                  <a:schemeClr val="dk1"/>
                </a:solidFill>
                <a:latin typeface="Calibri"/>
                <a:ea typeface="Calibri"/>
                <a:cs typeface="Calibri"/>
                <a:sym typeface="Calibri"/>
              </a:rPr>
              <a:t>Πριν από την επίσκεψη σε έναν επαγγελματία υγείας, βρισκόμαστε συχνά σε ανάγκη να μιλήσουμε για τις πρόσφατες αλλαγές στην κατάσταση της υγείας του ανθρώπου μας αλλά και το πώς αυτές μας κάνουν να αισθανόμαστε. Πολλές φορές όταν επιστρέφουμε σπίτι μετά από μια τέτοια επίσκεψη, επιστρέφουμε με την αίσθηση ότι κάτι σημαντικό έχουμε ξεχάσει να αναφέρουμε.</a:t>
            </a:r>
            <a:endParaRPr sz="1200" dirty="0">
              <a:solidFill>
                <a:schemeClr val="dk1"/>
              </a:solidFill>
              <a:latin typeface="Calibri"/>
              <a:ea typeface="Calibri"/>
              <a:cs typeface="Calibri"/>
              <a:sym typeface="Calibri"/>
            </a:endParaRPr>
          </a:p>
          <a:p>
            <a:pPr marL="0" lvl="0" indent="0" algn="l" rtl="0">
              <a:spcBef>
                <a:spcPts val="0"/>
              </a:spcBef>
              <a:spcAft>
                <a:spcPts val="0"/>
              </a:spcAft>
              <a:buNone/>
            </a:pPr>
            <a:r>
              <a:rPr lang="el-GR" sz="1200" dirty="0">
                <a:solidFill>
                  <a:schemeClr val="dk1"/>
                </a:solidFill>
                <a:latin typeface="Calibri"/>
                <a:ea typeface="Calibri"/>
                <a:cs typeface="Calibri"/>
                <a:sym typeface="Calibri"/>
              </a:rPr>
              <a:t>Εδώ θα αναφερθούμε σε κάποιους τρόπους που θα μπορούσαν να είναι βοηθητικοί πριν, κατά τη διάρκεια και ύστερα από μια συνάντηση με ένα επαγγελματία υγείας.</a:t>
            </a:r>
            <a:endParaRPr dirty="0"/>
          </a:p>
          <a:p>
            <a:pPr marL="0" marR="0" lvl="0" indent="0" algn="l" rtl="0">
              <a:lnSpc>
                <a:spcPct val="100000"/>
              </a:lnSpc>
              <a:spcBef>
                <a:spcPts val="0"/>
              </a:spcBef>
              <a:spcAft>
                <a:spcPts val="0"/>
              </a:spcAft>
              <a:buClr>
                <a:schemeClr val="dk1"/>
              </a:buClr>
              <a:buSzPts val="1200"/>
              <a:buFont typeface="Calibri"/>
              <a:buNone/>
            </a:pPr>
            <a:r>
              <a:rPr lang="en-US" sz="1200" dirty="0">
                <a:solidFill>
                  <a:schemeClr val="dk1"/>
                </a:solidFill>
                <a:latin typeface="Calibri"/>
                <a:ea typeface="Calibri"/>
                <a:cs typeface="Calibri"/>
                <a:sym typeface="Calibri"/>
              </a:rPr>
              <a:t> 1.</a:t>
            </a:r>
            <a:r>
              <a:rPr lang="el-GR" sz="1200" dirty="0">
                <a:solidFill>
                  <a:schemeClr val="dk1"/>
                </a:solidFill>
                <a:latin typeface="Calibri"/>
                <a:ea typeface="Calibri"/>
                <a:cs typeface="Calibri"/>
                <a:sym typeface="Calibri"/>
              </a:rPr>
              <a:t> Πριν πάτε σε έναν επαγγελματία υγείας δοκιμάστε να σώσετε λίγο χρόνο να εστιάσετε στον εαυτό σας και αυτή τη συνάντηση.</a:t>
            </a:r>
            <a:endParaRPr dirty="0"/>
          </a:p>
          <a:p>
            <a:pPr marL="0" marR="0" lvl="0" indent="0" algn="l" rtl="0">
              <a:lnSpc>
                <a:spcPct val="100000"/>
              </a:lnSpc>
              <a:spcBef>
                <a:spcPts val="0"/>
              </a:spcBef>
              <a:spcAft>
                <a:spcPts val="0"/>
              </a:spcAft>
              <a:buClr>
                <a:srgbClr val="333333"/>
              </a:buClr>
              <a:buSzPts val="1200"/>
              <a:buFont typeface="Hind"/>
              <a:buNone/>
            </a:pPr>
            <a:r>
              <a:rPr lang="en-US" sz="1200" b="0" i="0" u="none" strike="noStrike" cap="none" dirty="0">
                <a:solidFill>
                  <a:srgbClr val="333333"/>
                </a:solidFill>
                <a:latin typeface="Hind"/>
                <a:ea typeface="Hind"/>
                <a:cs typeface="Hind"/>
                <a:sym typeface="Hind"/>
              </a:rPr>
              <a:t> </a:t>
            </a:r>
            <a:r>
              <a:rPr lang="el-GR" sz="1200" b="0" i="0" u="none" strike="noStrike" cap="none" dirty="0">
                <a:solidFill>
                  <a:srgbClr val="333333"/>
                </a:solidFill>
                <a:latin typeface="Hind"/>
                <a:ea typeface="Hind"/>
                <a:cs typeface="Hind"/>
                <a:sym typeface="Hind"/>
              </a:rPr>
              <a:t>Βρείτε λίγα λεπτά να μείνετε με τον εαυτό σας.</a:t>
            </a:r>
            <a:endParaRPr dirty="0"/>
          </a:p>
          <a:p>
            <a:pPr marL="0" marR="0" lvl="0" indent="0" algn="l" rtl="0">
              <a:lnSpc>
                <a:spcPct val="100000"/>
              </a:lnSpc>
              <a:spcBef>
                <a:spcPts val="0"/>
              </a:spcBef>
              <a:spcAft>
                <a:spcPts val="0"/>
              </a:spcAft>
              <a:buClr>
                <a:srgbClr val="333333"/>
              </a:buClr>
              <a:buSzPts val="1200"/>
              <a:buFont typeface="Hind"/>
              <a:buNone/>
            </a:pPr>
            <a:r>
              <a:rPr lang="el-GR" sz="1200" b="0" i="0" u="none" strike="noStrike" cap="none" dirty="0">
                <a:solidFill>
                  <a:srgbClr val="333333"/>
                </a:solidFill>
                <a:cs typeface="Hind"/>
                <a:sym typeface="Hind"/>
              </a:rPr>
              <a:t> Δοκιμάστε να κάνετε ένα διάλογο με τις ανησυχίες σας.</a:t>
            </a:r>
            <a:endParaRPr dirty="0"/>
          </a:p>
          <a:p>
            <a:pPr marL="0" marR="0" lvl="0" indent="0" algn="l" rtl="0">
              <a:lnSpc>
                <a:spcPct val="100000"/>
              </a:lnSpc>
              <a:spcBef>
                <a:spcPts val="0"/>
              </a:spcBef>
              <a:spcAft>
                <a:spcPts val="0"/>
              </a:spcAft>
              <a:buClr>
                <a:srgbClr val="333333"/>
              </a:buClr>
              <a:buSzPts val="1200"/>
              <a:buFont typeface="Hind"/>
              <a:buNone/>
            </a:pPr>
            <a:r>
              <a:rPr lang="en-US" sz="1200" b="0" i="0" u="none" strike="noStrike" cap="none" dirty="0">
                <a:solidFill>
                  <a:srgbClr val="333333"/>
                </a:solidFill>
                <a:latin typeface="Hind"/>
                <a:ea typeface="Hind"/>
                <a:cs typeface="Hind"/>
                <a:sym typeface="Hind"/>
              </a:rPr>
              <a:t> </a:t>
            </a:r>
            <a:r>
              <a:rPr lang="el-GR" sz="1200" b="0" i="0" u="none" strike="noStrike" cap="none" dirty="0">
                <a:solidFill>
                  <a:srgbClr val="333333"/>
                </a:solidFill>
                <a:latin typeface="Hind"/>
                <a:ea typeface="Hind"/>
                <a:cs typeface="Hind"/>
                <a:sym typeface="Hind"/>
              </a:rPr>
              <a:t>Το να ρωτάτε και να απαντάτε στις επόμενες ερωτήσεις μπορεί να σας φανεί βοηθητικό.</a:t>
            </a:r>
            <a:endParaRPr dirty="0"/>
          </a:p>
          <a:p>
            <a:pPr marL="0" marR="0" lvl="0" indent="0" algn="l" rtl="0">
              <a:lnSpc>
                <a:spcPct val="100000"/>
              </a:lnSpc>
              <a:spcBef>
                <a:spcPts val="0"/>
              </a:spcBef>
              <a:spcAft>
                <a:spcPts val="0"/>
              </a:spcAft>
              <a:buClr>
                <a:srgbClr val="333333"/>
              </a:buClr>
              <a:buSzPts val="1200"/>
              <a:buFont typeface="Hind"/>
              <a:buNone/>
            </a:pPr>
            <a:r>
              <a:rPr lang="el-GR" sz="1200" b="0" i="0" u="none" strike="noStrike" cap="none" dirty="0">
                <a:solidFill>
                  <a:srgbClr val="333333"/>
                </a:solidFill>
                <a:latin typeface="Hind"/>
                <a:ea typeface="Hind"/>
                <a:cs typeface="Hind"/>
                <a:sym typeface="Hind"/>
              </a:rPr>
              <a:t>Πώς με βρίσκει αυτή η συνάντηση</a:t>
            </a:r>
            <a:r>
              <a:rPr lang="en-US" sz="1200" b="0" i="0" u="none" strike="noStrike" cap="none" dirty="0">
                <a:solidFill>
                  <a:srgbClr val="333333"/>
                </a:solidFill>
                <a:latin typeface="Hind"/>
                <a:ea typeface="Hind"/>
                <a:cs typeface="Hind"/>
                <a:sym typeface="Hind"/>
              </a:rPr>
              <a:t>; </a:t>
            </a:r>
            <a:r>
              <a:rPr lang="el-GR" sz="1200" b="0" i="0" u="none" strike="noStrike" cap="none" dirty="0">
                <a:solidFill>
                  <a:srgbClr val="333333"/>
                </a:solidFill>
                <a:latin typeface="Hind"/>
                <a:ea typeface="Hind"/>
                <a:cs typeface="Hind"/>
                <a:sym typeface="Hind"/>
              </a:rPr>
              <a:t>Με βρίσκει αγχωμένη/ο</a:t>
            </a:r>
            <a:r>
              <a:rPr lang="en-US" sz="1200" b="0" i="0" u="none" strike="noStrike" cap="none" dirty="0">
                <a:solidFill>
                  <a:srgbClr val="333333"/>
                </a:solidFill>
                <a:latin typeface="Hind"/>
                <a:ea typeface="Hind"/>
                <a:cs typeface="Hind"/>
                <a:sym typeface="Hind"/>
              </a:rPr>
              <a:t> </a:t>
            </a:r>
            <a:endParaRPr dirty="0"/>
          </a:p>
          <a:p>
            <a:pPr marL="0" marR="0" lvl="0" indent="0" algn="l" rtl="0">
              <a:lnSpc>
                <a:spcPct val="100000"/>
              </a:lnSpc>
              <a:spcBef>
                <a:spcPts val="0"/>
              </a:spcBef>
              <a:spcAft>
                <a:spcPts val="0"/>
              </a:spcAft>
              <a:buClr>
                <a:srgbClr val="333333"/>
              </a:buClr>
              <a:buSzPts val="1200"/>
              <a:buFont typeface="Hind"/>
              <a:buNone/>
            </a:pPr>
            <a:r>
              <a:rPr lang="el-GR" sz="1200" b="0" i="0" u="none" strike="noStrike" cap="none" dirty="0">
                <a:solidFill>
                  <a:srgbClr val="333333"/>
                </a:solidFill>
                <a:latin typeface="Hind"/>
                <a:ea typeface="Hind"/>
                <a:cs typeface="Hind"/>
                <a:sym typeface="Hind"/>
              </a:rPr>
              <a:t>Τι με αγχώνει σε αυτή τη συνάντηση</a:t>
            </a:r>
            <a:r>
              <a:rPr lang="en-US" sz="1200" b="0" i="0" u="none" strike="noStrike" cap="none" dirty="0">
                <a:solidFill>
                  <a:srgbClr val="333333"/>
                </a:solidFill>
                <a:latin typeface="Hind"/>
                <a:ea typeface="Hind"/>
                <a:cs typeface="Hind"/>
                <a:sym typeface="Hind"/>
              </a:rPr>
              <a:t>? </a:t>
            </a:r>
            <a:r>
              <a:rPr lang="el-GR" sz="1200" b="0" i="0" u="none" strike="noStrike" cap="none" dirty="0">
                <a:solidFill>
                  <a:srgbClr val="333333"/>
                </a:solidFill>
                <a:latin typeface="Hind"/>
                <a:ea typeface="Hind"/>
                <a:cs typeface="Hind"/>
                <a:sym typeface="Hind"/>
              </a:rPr>
              <a:t>Δε νιώθω ότι έχω οργανωθεί καλά γι΄αυτήν</a:t>
            </a:r>
            <a:r>
              <a:rPr lang="en-US" sz="1200" b="0" i="0" u="none" strike="noStrike" cap="none" dirty="0">
                <a:solidFill>
                  <a:srgbClr val="333333"/>
                </a:solidFill>
                <a:latin typeface="Hind"/>
                <a:ea typeface="Hind"/>
                <a:cs typeface="Hind"/>
                <a:sym typeface="Hind"/>
              </a:rPr>
              <a:t>.</a:t>
            </a:r>
            <a:endParaRPr dirty="0"/>
          </a:p>
          <a:p>
            <a:pPr marL="0" marR="0" lvl="0" indent="0" algn="l" rtl="0">
              <a:lnSpc>
                <a:spcPct val="100000"/>
              </a:lnSpc>
              <a:spcBef>
                <a:spcPts val="0"/>
              </a:spcBef>
              <a:spcAft>
                <a:spcPts val="0"/>
              </a:spcAft>
              <a:buClr>
                <a:srgbClr val="333333"/>
              </a:buClr>
              <a:buSzPts val="1200"/>
              <a:buFont typeface="Hind"/>
              <a:buNone/>
            </a:pPr>
            <a:r>
              <a:rPr lang="en-US" sz="1200" b="0" i="0" u="none" strike="noStrike" cap="none" dirty="0">
                <a:solidFill>
                  <a:srgbClr val="333333"/>
                </a:solidFill>
                <a:latin typeface="Hind"/>
                <a:ea typeface="Hind"/>
                <a:cs typeface="Hind"/>
                <a:sym typeface="Hind"/>
              </a:rPr>
              <a:t> </a:t>
            </a:r>
            <a:r>
              <a:rPr lang="el-GR" sz="1200" b="0" i="0" u="none" strike="noStrike" cap="none" dirty="0">
                <a:solidFill>
                  <a:srgbClr val="333333"/>
                </a:solidFill>
                <a:latin typeface="Hind"/>
                <a:ea typeface="Hind"/>
                <a:cs typeface="Hind"/>
                <a:sym typeface="Hind"/>
              </a:rPr>
              <a:t>Τι θα με βοηθούσε να οργανωθώ</a:t>
            </a:r>
            <a:r>
              <a:rPr lang="en-US" sz="1200" b="0" i="0" u="none" strike="noStrike" cap="none" dirty="0">
                <a:solidFill>
                  <a:srgbClr val="333333"/>
                </a:solidFill>
                <a:latin typeface="Hind"/>
                <a:ea typeface="Hind"/>
                <a:cs typeface="Hind"/>
                <a:sym typeface="Hind"/>
              </a:rPr>
              <a:t>; </a:t>
            </a:r>
            <a:r>
              <a:rPr lang="el-GR" sz="1200" b="0" i="0" u="none" strike="noStrike" cap="none" dirty="0">
                <a:solidFill>
                  <a:srgbClr val="333333"/>
                </a:solidFill>
                <a:latin typeface="Hind"/>
                <a:ea typeface="Hind"/>
                <a:cs typeface="Hind"/>
                <a:sym typeface="Hind"/>
              </a:rPr>
              <a:t>Να οργανώσω τα χαρτιά που πρέπει να πάρω μαζί ή να ζητήσω βοήθεια από την αδερφή μου. </a:t>
            </a:r>
            <a:endParaRPr dirty="0"/>
          </a:p>
          <a:p>
            <a:pPr marL="0" marR="0" lvl="0" indent="0" algn="l" rtl="0">
              <a:lnSpc>
                <a:spcPct val="100000"/>
              </a:lnSpc>
              <a:spcBef>
                <a:spcPts val="0"/>
              </a:spcBef>
              <a:spcAft>
                <a:spcPts val="0"/>
              </a:spcAft>
              <a:buClr>
                <a:srgbClr val="333333"/>
              </a:buClr>
              <a:buSzPts val="1200"/>
              <a:buFont typeface="Hind"/>
              <a:buNone/>
            </a:pPr>
            <a:r>
              <a:rPr lang="en-US" sz="1200" b="0" i="0" u="none" strike="noStrike" cap="none" dirty="0">
                <a:solidFill>
                  <a:srgbClr val="333333"/>
                </a:solidFill>
                <a:latin typeface="Hind"/>
                <a:ea typeface="Hind"/>
                <a:cs typeface="Hind"/>
                <a:sym typeface="Hind"/>
              </a:rPr>
              <a:t> </a:t>
            </a:r>
            <a:r>
              <a:rPr lang="el-GR" sz="1200" b="0" i="0" u="none" strike="noStrike" cap="none" dirty="0">
                <a:solidFill>
                  <a:srgbClr val="333333"/>
                </a:solidFill>
                <a:latin typeface="Hind"/>
                <a:ea typeface="Hind"/>
                <a:cs typeface="Hind"/>
                <a:sym typeface="Hind"/>
              </a:rPr>
              <a:t>΄Θα ήταν ίσως βοηθητικό να βρείτε τις εξετάσεις και τα απαραίτητα έγγραφα, ή μια λίστα με την παρούσα φαρμακευτική αγωγή ή το ιατρικό ιστορικό του ανθρώπου σας ή να βρείτε από πριν τα ρούχα που θα φορέσετε ή να σκεφθείτε και να οργανώσετε το πώς θα πάτε στο γραφείο του επαγγελματία που θα επισκεφθείτε. Βρείτε μια βολική για εσάς ώρα να κλείσετε το ραντεβού και μπορείτε πάντα να ζητήσετε τη βοήθεια ενός φίλου ή συγγενή να σας συνοδέψει.</a:t>
            </a:r>
            <a:endParaRPr dirty="0"/>
          </a:p>
          <a:p>
            <a:pPr marL="0" marR="0" lvl="0" indent="0" algn="l" rtl="0">
              <a:lnSpc>
                <a:spcPct val="100000"/>
              </a:lnSpc>
              <a:spcBef>
                <a:spcPts val="0"/>
              </a:spcBef>
              <a:spcAft>
                <a:spcPts val="0"/>
              </a:spcAft>
              <a:buClr>
                <a:schemeClr val="dk1"/>
              </a:buClr>
              <a:buSzPts val="1200"/>
              <a:buFont typeface="Calibri"/>
              <a:buNone/>
            </a:pPr>
            <a:endParaRPr sz="1200" b="0" i="0" u="none" strike="noStrike" cap="none" dirty="0">
              <a:solidFill>
                <a:srgbClr val="333333"/>
              </a:solidFill>
              <a:latin typeface="Hind"/>
              <a:ea typeface="Hind"/>
              <a:cs typeface="Hind"/>
              <a:sym typeface="Hind"/>
            </a:endParaRPr>
          </a:p>
          <a:p>
            <a:pPr marL="0" marR="0" lvl="0" indent="0" algn="l" rtl="0">
              <a:lnSpc>
                <a:spcPct val="100000"/>
              </a:lnSpc>
              <a:spcBef>
                <a:spcPts val="0"/>
              </a:spcBef>
              <a:spcAft>
                <a:spcPts val="0"/>
              </a:spcAft>
              <a:buClr>
                <a:srgbClr val="333333"/>
              </a:buClr>
              <a:buSzPts val="1200"/>
              <a:buFont typeface="Hind"/>
              <a:buNone/>
            </a:pPr>
            <a:r>
              <a:rPr lang="en-US" sz="1200" b="0" i="0" u="none" strike="noStrike" cap="none" dirty="0">
                <a:solidFill>
                  <a:srgbClr val="333333"/>
                </a:solidFill>
                <a:latin typeface="Hind"/>
                <a:ea typeface="Hind"/>
                <a:cs typeface="Hind"/>
                <a:sym typeface="Hind"/>
              </a:rPr>
              <a:t> 2. </a:t>
            </a:r>
            <a:r>
              <a:rPr lang="el-GR" sz="1200" b="0" i="0" u="none" strike="noStrike" cap="none" dirty="0">
                <a:solidFill>
                  <a:srgbClr val="333333"/>
                </a:solidFill>
                <a:latin typeface="Hind"/>
                <a:ea typeface="Hind"/>
                <a:cs typeface="Hind"/>
                <a:sym typeface="Hind"/>
              </a:rPr>
              <a:t>Τώρα ακολουθώντας την ίδια διαδικασία προσπαθήστε να εστιάσετε σε εσάς σε σχέση με τον ασθενή σας.</a:t>
            </a:r>
            <a:endParaRPr dirty="0"/>
          </a:p>
          <a:p>
            <a:pPr marL="0" marR="0" lvl="0" indent="0" algn="l" rtl="0">
              <a:lnSpc>
                <a:spcPct val="100000"/>
              </a:lnSpc>
              <a:spcBef>
                <a:spcPts val="0"/>
              </a:spcBef>
              <a:spcAft>
                <a:spcPts val="0"/>
              </a:spcAft>
              <a:buClr>
                <a:srgbClr val="333333"/>
              </a:buClr>
              <a:buSzPts val="1200"/>
              <a:buFont typeface="Hind"/>
              <a:buNone/>
            </a:pPr>
            <a:r>
              <a:rPr lang="el-GR" sz="1200" b="0" i="0" u="none" strike="noStrike" cap="none" dirty="0">
                <a:solidFill>
                  <a:srgbClr val="333333"/>
                </a:solidFill>
                <a:latin typeface="Hind"/>
                <a:ea typeface="Hind"/>
                <a:cs typeface="Hind"/>
                <a:sym typeface="Hind"/>
              </a:rPr>
              <a:t>Πώς με βρίσκει η κατάστασή του/της τελευταία</a:t>
            </a:r>
            <a:r>
              <a:rPr lang="en-US" sz="1200" b="0" i="0" u="none" strike="noStrike" cap="none" dirty="0">
                <a:solidFill>
                  <a:srgbClr val="333333"/>
                </a:solidFill>
                <a:latin typeface="Hind"/>
                <a:ea typeface="Hind"/>
                <a:cs typeface="Hind"/>
                <a:sym typeface="Hind"/>
              </a:rPr>
              <a:t>; </a:t>
            </a:r>
            <a:r>
              <a:rPr lang="el-GR" sz="1200" b="0" i="0" u="none" strike="noStrike" cap="none" dirty="0">
                <a:solidFill>
                  <a:srgbClr val="333333"/>
                </a:solidFill>
                <a:latin typeface="Hind"/>
                <a:ea typeface="Hind"/>
                <a:cs typeface="Hind"/>
                <a:sym typeface="Hind"/>
              </a:rPr>
              <a:t>Με βρίσκει ανήσυχη/ο.</a:t>
            </a:r>
            <a:endParaRPr dirty="0"/>
          </a:p>
          <a:p>
            <a:pPr marL="0" marR="0" lvl="0" indent="0" algn="l" rtl="0">
              <a:lnSpc>
                <a:spcPct val="100000"/>
              </a:lnSpc>
              <a:spcBef>
                <a:spcPts val="0"/>
              </a:spcBef>
              <a:spcAft>
                <a:spcPts val="0"/>
              </a:spcAft>
              <a:buClr>
                <a:srgbClr val="333333"/>
              </a:buClr>
              <a:buSzPts val="1200"/>
              <a:buFont typeface="Hind"/>
              <a:buNone/>
            </a:pPr>
            <a:r>
              <a:rPr lang="el-GR" sz="1200" b="0" i="0" u="none" strike="noStrike" cap="none" dirty="0">
                <a:solidFill>
                  <a:srgbClr val="333333"/>
                </a:solidFill>
                <a:latin typeface="Hind"/>
                <a:ea typeface="Hind"/>
                <a:cs typeface="Hind"/>
                <a:sym typeface="Hind"/>
              </a:rPr>
              <a:t>Τι είναι αυτό που με κάνει να ανησυχώ</a:t>
            </a:r>
            <a:r>
              <a:rPr lang="en-US" sz="1200" b="0" i="0" u="none" strike="noStrike" cap="none" dirty="0">
                <a:solidFill>
                  <a:srgbClr val="333333"/>
                </a:solidFill>
                <a:latin typeface="Hind"/>
                <a:ea typeface="Hind"/>
                <a:cs typeface="Hind"/>
                <a:sym typeface="Hind"/>
              </a:rPr>
              <a:t>;</a:t>
            </a:r>
            <a:endParaRPr dirty="0"/>
          </a:p>
          <a:p>
            <a:pPr marL="0" marR="0" lvl="0" indent="0" algn="l" rtl="0">
              <a:lnSpc>
                <a:spcPct val="100000"/>
              </a:lnSpc>
              <a:spcBef>
                <a:spcPts val="0"/>
              </a:spcBef>
              <a:spcAft>
                <a:spcPts val="0"/>
              </a:spcAft>
              <a:buClr>
                <a:srgbClr val="333333"/>
              </a:buClr>
              <a:buSzPts val="1200"/>
              <a:buFont typeface="Hind"/>
              <a:buNone/>
            </a:pPr>
            <a:r>
              <a:rPr lang="el-GR" sz="1200" b="0" i="0" u="none" strike="noStrike" cap="none" dirty="0">
                <a:solidFill>
                  <a:srgbClr val="333333"/>
                </a:solidFill>
                <a:latin typeface="Hind"/>
                <a:ea typeface="Hind"/>
                <a:cs typeface="Hind"/>
                <a:sym typeface="Hind"/>
              </a:rPr>
              <a:t>Σημειώστε αυτά που σας ανησυχούν και κρατήστε τα στην άκρη για λίγο. Θα σας χρησιμέψουν αργότερα.</a:t>
            </a:r>
            <a:endParaRPr dirty="0"/>
          </a:p>
          <a:p>
            <a:pPr marL="0" marR="0" lvl="0" indent="0" algn="l" rtl="0">
              <a:lnSpc>
                <a:spcPct val="100000"/>
              </a:lnSpc>
              <a:spcBef>
                <a:spcPts val="0"/>
              </a:spcBef>
              <a:spcAft>
                <a:spcPts val="0"/>
              </a:spcAft>
              <a:buClr>
                <a:srgbClr val="333333"/>
              </a:buClr>
              <a:buSzPts val="1200"/>
              <a:buFont typeface="Hind"/>
              <a:buNone/>
            </a:pPr>
            <a:r>
              <a:rPr lang="en-US" sz="1200" b="0" i="0" u="none" strike="noStrike" cap="none" dirty="0">
                <a:solidFill>
                  <a:srgbClr val="333333"/>
                </a:solidFill>
                <a:latin typeface="Hind"/>
                <a:ea typeface="Hind"/>
                <a:cs typeface="Hind"/>
                <a:sym typeface="Hind"/>
              </a:rPr>
              <a:t> </a:t>
            </a:r>
            <a:r>
              <a:rPr lang="el-GR" sz="1200" b="0" i="0" u="none" strike="noStrike" cap="none" dirty="0">
                <a:solidFill>
                  <a:srgbClr val="333333"/>
                </a:solidFill>
                <a:latin typeface="Hind"/>
                <a:ea typeface="Hind"/>
                <a:cs typeface="Hind"/>
                <a:sym typeface="Hind"/>
              </a:rPr>
              <a:t>Τώρα προσπαθήστε να σημειώσετε ότι σχετίζεται με την ΄πρόσφατη κατάσταση του ανθρώπου σας. Είναι σταθερή</a:t>
            </a:r>
            <a:r>
              <a:rPr lang="en-US" sz="1200" b="0" i="0" u="none" strike="noStrike" cap="none" dirty="0">
                <a:solidFill>
                  <a:srgbClr val="333333"/>
                </a:solidFill>
                <a:latin typeface="Hind"/>
                <a:ea typeface="Hind"/>
                <a:cs typeface="Hind"/>
                <a:sym typeface="Hind"/>
              </a:rPr>
              <a:t>;</a:t>
            </a:r>
            <a:r>
              <a:rPr lang="el-GR" sz="1200" b="0" i="0" u="none" strike="noStrike" cap="none" dirty="0">
                <a:solidFill>
                  <a:srgbClr val="333333"/>
                </a:solidFill>
                <a:latin typeface="Hind"/>
                <a:ea typeface="Hind"/>
                <a:cs typeface="Hind"/>
                <a:sym typeface="Hind"/>
              </a:rPr>
              <a:t> Έχετε παρατηρήσει κάποιες αλλαγές στην υγεία, τη γνωστική του ικανότητα, τη συναισθηματική του κατάσταση ή τη συμπεριφορά του</a:t>
            </a:r>
            <a:r>
              <a:rPr lang="en-US" sz="1200" b="0" i="0" u="none" strike="noStrike" cap="none" dirty="0">
                <a:solidFill>
                  <a:srgbClr val="333333"/>
                </a:solidFill>
                <a:latin typeface="Hind"/>
                <a:ea typeface="Hind"/>
                <a:cs typeface="Hind"/>
                <a:sym typeface="Hind"/>
              </a:rPr>
              <a:t>; </a:t>
            </a:r>
            <a:r>
              <a:rPr lang="el-GR" sz="1200" b="0" i="0" u="none" strike="noStrike" cap="none" dirty="0">
                <a:solidFill>
                  <a:srgbClr val="333333"/>
                </a:solidFill>
                <a:latin typeface="Hind"/>
                <a:ea typeface="Hind"/>
                <a:cs typeface="Hind"/>
                <a:sym typeface="Hind"/>
              </a:rPr>
              <a:t>Η λίστα αυτή θα σας φανεί χρήσιμη στην επίσκεψη σας. </a:t>
            </a:r>
          </a:p>
          <a:p>
            <a:pPr marL="0" marR="0" lvl="0" indent="0" algn="l" rtl="0">
              <a:lnSpc>
                <a:spcPct val="100000"/>
              </a:lnSpc>
              <a:spcBef>
                <a:spcPts val="0"/>
              </a:spcBef>
              <a:spcAft>
                <a:spcPts val="0"/>
              </a:spcAft>
              <a:buClr>
                <a:srgbClr val="333333"/>
              </a:buClr>
              <a:buSzPts val="1200"/>
              <a:buFont typeface="Hind"/>
              <a:buNone/>
            </a:pPr>
            <a:endParaRPr dirty="0"/>
          </a:p>
          <a:p>
            <a:pPr marL="0" marR="0" lvl="0" indent="0" algn="l" rtl="0">
              <a:lnSpc>
                <a:spcPct val="100000"/>
              </a:lnSpc>
              <a:spcBef>
                <a:spcPts val="0"/>
              </a:spcBef>
              <a:spcAft>
                <a:spcPts val="0"/>
              </a:spcAft>
              <a:buClr>
                <a:srgbClr val="333333"/>
              </a:buClr>
              <a:buSzPts val="1200"/>
              <a:buFont typeface="Hind"/>
              <a:buNone/>
            </a:pPr>
            <a:r>
              <a:rPr lang="el-GR" sz="1200" b="0" i="0" u="none" strike="noStrike" cap="none" dirty="0">
                <a:solidFill>
                  <a:srgbClr val="333333"/>
                </a:solidFill>
                <a:latin typeface="Hind"/>
                <a:ea typeface="Hind"/>
                <a:cs typeface="Hind"/>
                <a:sym typeface="Hind"/>
              </a:rPr>
              <a:t>Συγχαρητήρια! Έχετε καταφέρει μα διαχωρίσετε την κατάσταση που αφορά τον ασθενή σας και πώς νιώθετε γι’ αυτήν. </a:t>
            </a:r>
            <a:r>
              <a:rPr lang="en-US" sz="1200" b="0" i="0" u="none" strike="noStrike" cap="none" dirty="0">
                <a:solidFill>
                  <a:srgbClr val="333333"/>
                </a:solidFill>
                <a:latin typeface="Hind"/>
                <a:ea typeface="Hind"/>
                <a:cs typeface="Hind"/>
                <a:sym typeface="Hind"/>
              </a:rPr>
              <a:t>Congratulations. </a:t>
            </a:r>
            <a:r>
              <a:rPr lang="el-GR" sz="1200" b="0" i="0" u="none" strike="noStrike" cap="none" dirty="0">
                <a:solidFill>
                  <a:srgbClr val="333333"/>
                </a:solidFill>
                <a:latin typeface="Hind"/>
                <a:ea typeface="Hind"/>
                <a:cs typeface="Hind"/>
                <a:sym typeface="Hind"/>
              </a:rPr>
              <a:t>Τώρα είναι η ώρα να εστιάσουμε στη δική σας προσωπική κατάσταση.</a:t>
            </a:r>
            <a:endParaRPr dirty="0"/>
          </a:p>
          <a:p>
            <a:pPr marL="0" marR="0" lvl="0" indent="0" algn="l" rtl="0">
              <a:lnSpc>
                <a:spcPct val="100000"/>
              </a:lnSpc>
              <a:spcBef>
                <a:spcPts val="0"/>
              </a:spcBef>
              <a:spcAft>
                <a:spcPts val="0"/>
              </a:spcAft>
              <a:buClr>
                <a:srgbClr val="333333"/>
              </a:buClr>
              <a:buSzPts val="1200"/>
              <a:buFont typeface="Hind"/>
              <a:buNone/>
            </a:pPr>
            <a:r>
              <a:rPr lang="en-US" sz="1200" b="0" i="0" u="none" strike="noStrike" cap="none" dirty="0">
                <a:solidFill>
                  <a:srgbClr val="333333"/>
                </a:solidFill>
                <a:latin typeface="Hind"/>
                <a:ea typeface="Hind"/>
                <a:cs typeface="Hind"/>
                <a:sym typeface="Hind"/>
              </a:rPr>
              <a:t> </a:t>
            </a:r>
            <a:endParaRPr dirty="0"/>
          </a:p>
          <a:p>
            <a:pPr marL="0" marR="0" lvl="0" indent="0" algn="l" rtl="0">
              <a:lnSpc>
                <a:spcPct val="100000"/>
              </a:lnSpc>
              <a:spcBef>
                <a:spcPts val="0"/>
              </a:spcBef>
              <a:spcAft>
                <a:spcPts val="0"/>
              </a:spcAft>
              <a:buClr>
                <a:srgbClr val="333333"/>
              </a:buClr>
              <a:buSzPts val="1200"/>
              <a:buFont typeface="Hind"/>
              <a:buNone/>
            </a:pPr>
            <a:r>
              <a:rPr lang="en-US" sz="1200" b="0" i="0" u="none" strike="noStrike" cap="none" dirty="0">
                <a:solidFill>
                  <a:srgbClr val="333333"/>
                </a:solidFill>
                <a:latin typeface="Hind"/>
                <a:ea typeface="Hind"/>
                <a:cs typeface="Hind"/>
                <a:sym typeface="Hind"/>
              </a:rPr>
              <a:t>3. </a:t>
            </a:r>
            <a:r>
              <a:rPr lang="el-GR" sz="1200" b="0" i="0" u="none" strike="noStrike" cap="none" dirty="0">
                <a:solidFill>
                  <a:srgbClr val="333333"/>
                </a:solidFill>
                <a:latin typeface="Hind"/>
                <a:ea typeface="Hind"/>
                <a:cs typeface="Hind"/>
                <a:sym typeface="Hind"/>
              </a:rPr>
              <a:t>Τώρα συγκεντρωθείτε στον εαυτό σας και τη δική σας κατάσταση. Υπάρχει κάτι εκεί που τραβά την προσοχή σας</a:t>
            </a:r>
            <a:r>
              <a:rPr lang="en-US" sz="1200" b="0" i="0" u="none" strike="noStrike" cap="none" dirty="0">
                <a:solidFill>
                  <a:srgbClr val="333333"/>
                </a:solidFill>
                <a:latin typeface="Hind"/>
                <a:ea typeface="Hind"/>
                <a:cs typeface="Hind"/>
                <a:sym typeface="Hind"/>
              </a:rPr>
              <a:t>; </a:t>
            </a:r>
          </a:p>
          <a:p>
            <a:pPr marL="0" marR="0" lvl="0" indent="0" algn="l" rtl="0">
              <a:lnSpc>
                <a:spcPct val="100000"/>
              </a:lnSpc>
              <a:spcBef>
                <a:spcPts val="0"/>
              </a:spcBef>
              <a:spcAft>
                <a:spcPts val="0"/>
              </a:spcAft>
              <a:buClr>
                <a:srgbClr val="333333"/>
              </a:buClr>
              <a:buSzPts val="1200"/>
              <a:buFont typeface="Hind"/>
              <a:buNone/>
            </a:pPr>
            <a:r>
              <a:rPr lang="el-GR" sz="1200" b="0" i="0" u="none" strike="noStrike" cap="none" dirty="0">
                <a:solidFill>
                  <a:srgbClr val="333333"/>
                </a:solidFill>
                <a:latin typeface="Hind"/>
                <a:ea typeface="Hind"/>
                <a:cs typeface="Hind"/>
                <a:sym typeface="Hind"/>
              </a:rPr>
              <a:t>Υπάρχουν εκεί κάποιες ανάγκες σας ή ανησυχίες που θα χρειαζόσασταν να αναφέρετε στον ιατρό ή επαγγελματία υγείας</a:t>
            </a:r>
            <a:r>
              <a:rPr lang="en-US" sz="1200" b="0" i="0" u="none" strike="noStrike" cap="none" dirty="0">
                <a:solidFill>
                  <a:srgbClr val="333333"/>
                </a:solidFill>
                <a:latin typeface="Hind"/>
                <a:ea typeface="Hind"/>
                <a:cs typeface="Hind"/>
                <a:sym typeface="Hind"/>
              </a:rPr>
              <a:t>; </a:t>
            </a:r>
            <a:r>
              <a:rPr lang="el-GR" sz="1200" b="0" i="0" u="none" strike="noStrike" cap="none" dirty="0">
                <a:solidFill>
                  <a:srgbClr val="333333"/>
                </a:solidFill>
                <a:latin typeface="Hind"/>
                <a:ea typeface="Hind"/>
                <a:cs typeface="Hind"/>
                <a:sym typeface="Hind"/>
              </a:rPr>
              <a:t>Θα μπορούσε να είναι κάτι σχετικό με τη σωματική σας υγεία, τη συναισθηματική σας κατάσταση ή τη συμπεριφορά σας.</a:t>
            </a:r>
            <a:r>
              <a:rPr lang="en-US" sz="1200" b="0" i="0" u="none" strike="noStrike" cap="none" dirty="0">
                <a:solidFill>
                  <a:srgbClr val="333333"/>
                </a:solidFill>
                <a:latin typeface="Hind"/>
                <a:ea typeface="Hind"/>
                <a:cs typeface="Hind"/>
                <a:sym typeface="Hind"/>
              </a:rPr>
              <a:t> </a:t>
            </a:r>
            <a:r>
              <a:rPr lang="el-GR" sz="1200" b="0" i="0" u="none" strike="noStrike" cap="none" dirty="0">
                <a:solidFill>
                  <a:srgbClr val="333333"/>
                </a:solidFill>
                <a:latin typeface="Hind"/>
                <a:ea typeface="Hind"/>
                <a:cs typeface="Hind"/>
                <a:sym typeface="Hind"/>
              </a:rPr>
              <a:t>Ίσως εδώ η λίστα που φτιάξατε νωρίτερα με το πως νιώθετε για την κατάσταση του ανθρώπου σας να σας φανεί χρήσιμη.</a:t>
            </a:r>
            <a:endParaRPr dirty="0"/>
          </a:p>
          <a:p>
            <a:pPr marL="0" marR="0" lvl="0" indent="0" algn="l" rtl="0">
              <a:lnSpc>
                <a:spcPct val="100000"/>
              </a:lnSpc>
              <a:spcBef>
                <a:spcPts val="0"/>
              </a:spcBef>
              <a:spcAft>
                <a:spcPts val="0"/>
              </a:spcAft>
              <a:buClr>
                <a:schemeClr val="dk1"/>
              </a:buClr>
              <a:buSzPts val="1200"/>
              <a:buFont typeface="Calibri"/>
              <a:buNone/>
            </a:pPr>
            <a:endParaRPr sz="1200" b="0" i="0" u="none" strike="noStrike" cap="none" dirty="0">
              <a:solidFill>
                <a:srgbClr val="333333"/>
              </a:solidFill>
              <a:latin typeface="Hind"/>
              <a:ea typeface="Hind"/>
              <a:cs typeface="Hind"/>
              <a:sym typeface="Hind"/>
            </a:endParaRPr>
          </a:p>
          <a:p>
            <a:pPr marL="0" marR="0" lvl="0" indent="0" algn="l" rtl="0">
              <a:lnSpc>
                <a:spcPct val="100000"/>
              </a:lnSpc>
              <a:spcBef>
                <a:spcPts val="0"/>
              </a:spcBef>
              <a:spcAft>
                <a:spcPts val="0"/>
              </a:spcAft>
              <a:buClr>
                <a:srgbClr val="333333"/>
              </a:buClr>
              <a:buSzPts val="1200"/>
              <a:buFont typeface="Hind"/>
              <a:buNone/>
            </a:pPr>
            <a:r>
              <a:rPr lang="el-GR" sz="1200" b="0" i="0" u="none" strike="noStrike" cap="none" dirty="0">
                <a:solidFill>
                  <a:srgbClr val="333333"/>
                </a:solidFill>
                <a:latin typeface="Hind"/>
                <a:ea typeface="Hind"/>
                <a:cs typeface="Hind"/>
                <a:sym typeface="Hind"/>
              </a:rPr>
              <a:t>Κατά τη διάρκεια της συνάντηση μπορείτε να παρουσιάσετε όλα τα απαραίτητα έγγραφα και πληροφορίες που έχετε οργανώσει  και συλλέξει νωρίτερα κατά την προετοιμασία σας για την παρούσα κατάσταση του ανθρώπου σας. Να είστε δίκαιοι με τον εαυτό σας και εάν υπάρχουν εκεί οι ανησυχίες σας για τη δική σας κατάσταση αφιερώστε χρόνο από τη συνάντηση με το γιατρό να φροντίσετε και εσάς.</a:t>
            </a:r>
            <a:endParaRPr dirty="0"/>
          </a:p>
          <a:p>
            <a:pPr marL="0" marR="0" lvl="0" indent="0" algn="l" rtl="0">
              <a:lnSpc>
                <a:spcPct val="100000"/>
              </a:lnSpc>
              <a:spcBef>
                <a:spcPts val="0"/>
              </a:spcBef>
              <a:spcAft>
                <a:spcPts val="0"/>
              </a:spcAft>
              <a:buClr>
                <a:srgbClr val="333333"/>
              </a:buClr>
              <a:buSzPts val="1200"/>
              <a:buFont typeface="Hind"/>
              <a:buNone/>
            </a:pPr>
            <a:r>
              <a:rPr lang="el-GR" sz="1200" b="0" i="0" u="none" strike="noStrike" cap="none" dirty="0">
                <a:solidFill>
                  <a:srgbClr val="333333"/>
                </a:solidFill>
                <a:latin typeface="Hind"/>
                <a:ea typeface="Hind"/>
                <a:cs typeface="Hind"/>
                <a:sym typeface="Hind"/>
              </a:rPr>
              <a:t>Μετά τη συνάντηση μπορείτε α κρατήσετε ξεχωριστές σημειώσεις για εσάς  και για τον άνθρωπό σας.</a:t>
            </a:r>
            <a:endParaRPr dirty="0"/>
          </a:p>
          <a:p>
            <a:pPr marL="0" marR="0" lvl="0" indent="0" algn="l" rtl="0">
              <a:lnSpc>
                <a:spcPct val="100000"/>
              </a:lnSpc>
              <a:spcBef>
                <a:spcPts val="0"/>
              </a:spcBef>
              <a:spcAft>
                <a:spcPts val="0"/>
              </a:spcAft>
              <a:buClr>
                <a:schemeClr val="dk1"/>
              </a:buClr>
              <a:buSzPts val="1200"/>
              <a:buFont typeface="Calibri"/>
              <a:buNone/>
            </a:pPr>
            <a:endParaRPr sz="1200" b="0" i="0" u="none" strike="noStrike" cap="none" dirty="0">
              <a:solidFill>
                <a:srgbClr val="333333"/>
              </a:solidFill>
              <a:latin typeface="Hind"/>
              <a:ea typeface="Hind"/>
              <a:cs typeface="Hind"/>
              <a:sym typeface="Hind"/>
            </a:endParaRPr>
          </a:p>
          <a:p>
            <a:pPr marL="0" marR="0" lvl="0" indent="0" algn="l" rtl="0">
              <a:lnSpc>
                <a:spcPct val="100000"/>
              </a:lnSpc>
              <a:spcBef>
                <a:spcPts val="0"/>
              </a:spcBef>
              <a:spcAft>
                <a:spcPts val="0"/>
              </a:spcAft>
              <a:buClr>
                <a:srgbClr val="333333"/>
              </a:buClr>
              <a:buSzPts val="1200"/>
              <a:buFont typeface="Hind"/>
              <a:buNone/>
            </a:pPr>
            <a:r>
              <a:rPr lang="en-US" sz="1200" b="0" i="0" u="none" strike="noStrike" cap="none" dirty="0">
                <a:solidFill>
                  <a:srgbClr val="333333"/>
                </a:solidFill>
                <a:latin typeface="Hind"/>
                <a:ea typeface="Hind"/>
                <a:cs typeface="Hind"/>
                <a:sym typeface="Hind"/>
              </a:rPr>
              <a:t> </a:t>
            </a:r>
            <a:endParaRPr dirty="0"/>
          </a:p>
        </p:txBody>
      </p:sp>
      <p:sp>
        <p:nvSpPr>
          <p:cNvPr id="134" name="Google Shape;134;p8: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11</a:t>
            </a:fld>
            <a:endParaRPr/>
          </a:p>
        </p:txBody>
      </p:sp>
    </p:spTree>
    <p:extLst>
      <p:ext uri="{BB962C8B-B14F-4D97-AF65-F5344CB8AC3E}">
        <p14:creationId xmlns:p14="http://schemas.microsoft.com/office/powerpoint/2010/main" xmlns="" val="341228205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4"/>
        <p:cNvGrpSpPr/>
        <p:nvPr/>
      </p:nvGrpSpPr>
      <p:grpSpPr>
        <a:xfrm>
          <a:off x="0" y="0"/>
          <a:ext cx="0" cy="0"/>
          <a:chOff x="0" y="0"/>
          <a:chExt cx="0" cy="0"/>
        </a:xfrm>
      </p:grpSpPr>
      <p:sp>
        <p:nvSpPr>
          <p:cNvPr id="125" name="Google Shape;125;p7: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26" name="Google Shape;126;p7: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xmlns="" val="425658872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0"/>
        <p:cNvGrpSpPr/>
        <p:nvPr/>
      </p:nvGrpSpPr>
      <p:grpSpPr>
        <a:xfrm>
          <a:off x="0" y="0"/>
          <a:ext cx="0" cy="0"/>
          <a:chOff x="0" y="0"/>
          <a:chExt cx="0" cy="0"/>
        </a:xfrm>
      </p:grpSpPr>
      <p:sp>
        <p:nvSpPr>
          <p:cNvPr id="141" name="Google Shape;141;p9: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dirty="0"/>
          </a:p>
        </p:txBody>
      </p:sp>
      <p:sp>
        <p:nvSpPr>
          <p:cNvPr id="142" name="Google Shape;142;p9: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xmlns="" val="191427025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9"/>
        <p:cNvGrpSpPr/>
        <p:nvPr/>
      </p:nvGrpSpPr>
      <p:grpSpPr>
        <a:xfrm>
          <a:off x="0" y="0"/>
          <a:ext cx="0" cy="0"/>
          <a:chOff x="0" y="0"/>
          <a:chExt cx="0" cy="0"/>
        </a:xfrm>
      </p:grpSpPr>
      <p:sp>
        <p:nvSpPr>
          <p:cNvPr id="90" name="Google Shape;90;p2: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91" name="Google Shape;91;p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l-GR" dirty="0"/>
              <a:t>Ως άνθρωποι ακολουθούμε μια αναπτυξιακή διαδικασία σύμφωνα με την οποία  μεγαλώνουμε, ωριμάζουμε και ύστερα ακολουθεί το γήρας. Η γήρανση και η ευπάθεια είναι έννοιες στενά συνδεδεμένες. Αλλά τι εννοούμε όταν χρησιμοποιούμε τον όρο ευπάθεια;</a:t>
            </a:r>
          </a:p>
          <a:p>
            <a:pPr marL="0" lvl="0" indent="0" algn="l" rtl="0">
              <a:spcBef>
                <a:spcPts val="0"/>
              </a:spcBef>
              <a:spcAft>
                <a:spcPts val="0"/>
              </a:spcAft>
              <a:buNone/>
            </a:pPr>
            <a:r>
              <a:rPr lang="el-GR" dirty="0"/>
              <a:t>Η ευπάθεια είναι ένας όρος που περιγράφει μια διαδικασία του να γίνεται κάποιος ευαίσθητος και αδύναμος.</a:t>
            </a:r>
            <a:br>
              <a:rPr lang="el-GR" dirty="0"/>
            </a:br>
            <a:r>
              <a:rPr lang="el-GR" dirty="0"/>
              <a:t> Καθώς οι άνθρωποι μεγαλώνουν, χαμηλώνουν ταχύτητες,  χάσουν τη δύναμη τους και μειώνεται η γνωστική τους οξύτητα.</a:t>
            </a:r>
          </a:p>
          <a:p>
            <a:pPr marL="0" lvl="0" indent="0" algn="l" rtl="0">
              <a:spcBef>
                <a:spcPts val="0"/>
              </a:spcBef>
              <a:spcAft>
                <a:spcPts val="0"/>
              </a:spcAft>
              <a:buNone/>
            </a:pPr>
            <a:r>
              <a:rPr lang="el-GR" dirty="0"/>
              <a:t>Οι περισσότεροι ευπαθείς ενήλικες τείνουν να είναι γυναίκες (εν μέρει επειδή οι γυναίκες ζουν περισσότερο από τους άνδρες), είναι άνω των 80 ετών και συχνά λαμβάνουν φροντίδα από ένα ενήλικο παιδί. Λόγω του γρήγορου ρυθμού αύξησης του πληθυσμού ηλικίας 65 ετών και άνω, ο αριθμός των ευπαθών ηλικιωμένων αυξάνεται κάθε χρόνο. Για τους ειδικούς συχνά η ευπάθεια περιγράφεται συχνά σαν μια μεταβατική φάση ανάμεσα στη γήρανση και την αναπηρία</a:t>
            </a:r>
            <a:endParaRPr dirty="0"/>
          </a:p>
        </p:txBody>
      </p:sp>
      <p:sp>
        <p:nvSpPr>
          <p:cNvPr id="92" name="Google Shape;92;p2: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fld id="{00000000-1234-1234-1234-123412341234}" type="slidenum">
              <a:rPr kumimoji="0" lang="en-US" sz="1400" b="0" i="0" u="none" strike="noStrike" kern="0" cap="none" spc="0" normalizeH="0" baseline="0" noProof="0">
                <a:ln>
                  <a:noFill/>
                </a:ln>
                <a:solidFill>
                  <a:srgbClr val="000000"/>
                </a:solidFill>
                <a:effectLst/>
                <a:uLnTx/>
                <a:uFillTx/>
                <a:latin typeface="Arial"/>
                <a:cs typeface="Arial"/>
                <a:sym typeface="Arial"/>
              </a:rPr>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t>2</a:t>
            </a:fld>
            <a:endParaRPr kumimoji="0" sz="1400" b="0" i="0" u="none" strike="noStrike" kern="0" cap="none" spc="0" normalizeH="0" baseline="0" noProof="0">
              <a:ln>
                <a:noFill/>
              </a:ln>
              <a:solidFill>
                <a:srgbClr val="000000"/>
              </a:solidFill>
              <a:effectLst/>
              <a:uLnTx/>
              <a:uFillTx/>
              <a:latin typeface="Arial"/>
              <a:cs typeface="Arial"/>
              <a:sym typeface="Arial"/>
            </a:endParaRPr>
          </a:p>
        </p:txBody>
      </p:sp>
    </p:spTree>
    <p:extLst>
      <p:ext uri="{BB962C8B-B14F-4D97-AF65-F5344CB8AC3E}">
        <p14:creationId xmlns:p14="http://schemas.microsoft.com/office/powerpoint/2010/main" xmlns="" val="116850994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0"/>
        <p:cNvGrpSpPr/>
        <p:nvPr/>
      </p:nvGrpSpPr>
      <p:grpSpPr>
        <a:xfrm>
          <a:off x="0" y="0"/>
          <a:ext cx="0" cy="0"/>
          <a:chOff x="0" y="0"/>
          <a:chExt cx="0" cy="0"/>
        </a:xfrm>
      </p:grpSpPr>
      <p:sp>
        <p:nvSpPr>
          <p:cNvPr id="111" name="Google Shape;111;p5: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12" name="Google Shape;112;p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indent="0">
              <a:spcAft>
                <a:spcPts val="0"/>
              </a:spcAft>
            </a:pPr>
            <a:r>
              <a:rPr lang="el-GR" sz="1200" dirty="0">
                <a:solidFill>
                  <a:srgbClr val="000000"/>
                </a:solidFill>
                <a:effectLst/>
                <a:latin typeface="Calibri" panose="020F0502020204030204" pitchFamily="34" charset="0"/>
                <a:ea typeface="Calibri" panose="020F0502020204030204" pitchFamily="34" charset="0"/>
              </a:rPr>
              <a:t>Η ευπάθεια στην τρίτη ηλικία περιλαμβάνει συμπτώματα απώλειας βάρους, αδυναμίας, κόπωσης και απώλειας μυϊκής μάζας και σε γενικές γραμμές συνδέεται με σωματική και πνευματική έκπτωση. Οι ευπαθείς ηλικιωμένοι συχνά αισθάνονται  αδύναμοι,  έχοντας  σύνθετα ιατρικά προβλήματα, και χαμηλότερη ικανότητα για ανεξάρτητη διαβίωση, μπορεί να έχουν μειωμένες νοητικές ικανότητες και συχνά χρειάζονται βοήθεια για καθημερινές δραστηριότητες (ντύσιμο, φαγητό, προσωπική υγιεινή και κινητικότητα). </a:t>
            </a:r>
            <a:endParaRPr dirty="0"/>
          </a:p>
        </p:txBody>
      </p:sp>
      <p:sp>
        <p:nvSpPr>
          <p:cNvPr id="113" name="Google Shape;113;p5: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fld id="{00000000-1234-1234-1234-123412341234}" type="slidenum">
              <a:rPr kumimoji="0" lang="en-US" sz="1400" b="0" i="0" u="none" strike="noStrike" kern="0" cap="none" spc="0" normalizeH="0" baseline="0" noProof="0">
                <a:ln>
                  <a:noFill/>
                </a:ln>
                <a:solidFill>
                  <a:srgbClr val="000000"/>
                </a:solidFill>
                <a:effectLst/>
                <a:uLnTx/>
                <a:uFillTx/>
                <a:latin typeface="Arial"/>
                <a:cs typeface="Arial"/>
                <a:sym typeface="Arial"/>
              </a:rPr>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t>3</a:t>
            </a:fld>
            <a:endParaRPr kumimoji="0" sz="1400" b="0" i="0" u="none" strike="noStrike" kern="0" cap="none" spc="0" normalizeH="0" baseline="0" noProof="0">
              <a:ln>
                <a:noFill/>
              </a:ln>
              <a:solidFill>
                <a:srgbClr val="000000"/>
              </a:solidFill>
              <a:effectLst/>
              <a:uLnTx/>
              <a:uFillTx/>
              <a:latin typeface="Arial"/>
              <a:cs typeface="Arial"/>
              <a:sym typeface="Arial"/>
            </a:endParaRPr>
          </a:p>
        </p:txBody>
      </p:sp>
    </p:spTree>
    <p:extLst>
      <p:ext uri="{BB962C8B-B14F-4D97-AF65-F5344CB8AC3E}">
        <p14:creationId xmlns:p14="http://schemas.microsoft.com/office/powerpoint/2010/main" xmlns="" val="193710380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0"/>
        <p:cNvGrpSpPr/>
        <p:nvPr/>
      </p:nvGrpSpPr>
      <p:grpSpPr>
        <a:xfrm>
          <a:off x="0" y="0"/>
          <a:ext cx="0" cy="0"/>
          <a:chOff x="0" y="0"/>
          <a:chExt cx="0" cy="0"/>
        </a:xfrm>
      </p:grpSpPr>
      <p:sp>
        <p:nvSpPr>
          <p:cNvPr id="111" name="Google Shape;111;p5: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12" name="Google Shape;112;p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l-GR" dirty="0"/>
              <a:t>Προοδευτικά αυτή  η κατάσταση μπορεί να οδηγήσει σε αυξημένο κίνδυνο πτώσεων, αναπηρίας, ακινησίας, νοσηλείας, </a:t>
            </a:r>
            <a:r>
              <a:rPr lang="el-GR" dirty="0" err="1"/>
              <a:t>ιδρυματοποίησης</a:t>
            </a:r>
            <a:r>
              <a:rPr lang="el-GR" dirty="0"/>
              <a:t>,  μειωμένης ποιότητας ζωής και </a:t>
            </a:r>
            <a:r>
              <a:rPr lang="el-GR" dirty="0" err="1" smtClean="0"/>
              <a:t>επιναρυνση</a:t>
            </a:r>
            <a:r>
              <a:rPr lang="el-GR" dirty="0" smtClean="0"/>
              <a:t> ακόμη </a:t>
            </a:r>
            <a:r>
              <a:rPr lang="el-GR" dirty="0"/>
              <a:t>και θανάτου.</a:t>
            </a:r>
          </a:p>
          <a:p>
            <a:pPr marL="0" lvl="0" indent="0" algn="l" rtl="0">
              <a:spcBef>
                <a:spcPts val="0"/>
              </a:spcBef>
              <a:spcAft>
                <a:spcPts val="0"/>
              </a:spcAft>
              <a:buNone/>
            </a:pPr>
            <a:r>
              <a:rPr lang="el-GR" dirty="0"/>
              <a:t> </a:t>
            </a:r>
          </a:p>
          <a:p>
            <a:pPr marL="0" lvl="0" indent="0" algn="l" rtl="0">
              <a:spcBef>
                <a:spcPts val="0"/>
              </a:spcBef>
              <a:spcAft>
                <a:spcPts val="0"/>
              </a:spcAft>
              <a:buNone/>
            </a:pPr>
            <a:endParaRPr dirty="0"/>
          </a:p>
        </p:txBody>
      </p:sp>
      <p:sp>
        <p:nvSpPr>
          <p:cNvPr id="113" name="Google Shape;113;p5: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fld id="{00000000-1234-1234-1234-123412341234}" type="slidenum">
              <a:rPr kumimoji="0" lang="en-US" sz="1400" b="0" i="0" u="none" strike="noStrike" kern="0" cap="none" spc="0" normalizeH="0" baseline="0" noProof="0">
                <a:ln>
                  <a:noFill/>
                </a:ln>
                <a:solidFill>
                  <a:srgbClr val="000000"/>
                </a:solidFill>
                <a:effectLst/>
                <a:uLnTx/>
                <a:uFillTx/>
                <a:latin typeface="Arial"/>
                <a:cs typeface="Arial"/>
                <a:sym typeface="Arial"/>
              </a:rPr>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t>4</a:t>
            </a:fld>
            <a:endParaRPr kumimoji="0" sz="1400" b="0" i="0" u="none" strike="noStrike" kern="0" cap="none" spc="0" normalizeH="0" baseline="0" noProof="0">
              <a:ln>
                <a:noFill/>
              </a:ln>
              <a:solidFill>
                <a:srgbClr val="000000"/>
              </a:solidFill>
              <a:effectLst/>
              <a:uLnTx/>
              <a:uFillTx/>
              <a:latin typeface="Arial"/>
              <a:cs typeface="Arial"/>
              <a:sym typeface="Arial"/>
            </a:endParaRPr>
          </a:p>
        </p:txBody>
      </p:sp>
    </p:spTree>
    <p:extLst>
      <p:ext uri="{BB962C8B-B14F-4D97-AF65-F5344CB8AC3E}">
        <p14:creationId xmlns:p14="http://schemas.microsoft.com/office/powerpoint/2010/main" xmlns="" val="320511537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9"/>
        <p:cNvGrpSpPr/>
        <p:nvPr/>
      </p:nvGrpSpPr>
      <p:grpSpPr>
        <a:xfrm>
          <a:off x="0" y="0"/>
          <a:ext cx="0" cy="0"/>
          <a:chOff x="0" y="0"/>
          <a:chExt cx="0" cy="0"/>
        </a:xfrm>
      </p:grpSpPr>
      <p:sp>
        <p:nvSpPr>
          <p:cNvPr id="90" name="Google Shape;90;p2: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91" name="Google Shape;91;p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l-GR" dirty="0"/>
              <a:t>Ειδικότερα για την άνοια</a:t>
            </a:r>
            <a:r>
              <a:rPr lang="en-US" dirty="0"/>
              <a:t>:</a:t>
            </a:r>
            <a:endParaRPr lang="el-GR" dirty="0"/>
          </a:p>
          <a:p>
            <a:pPr marL="0" lvl="0" indent="0" algn="l" rtl="0">
              <a:spcBef>
                <a:spcPts val="0"/>
              </a:spcBef>
              <a:spcAft>
                <a:spcPts val="0"/>
              </a:spcAft>
              <a:buNone/>
            </a:pPr>
            <a:r>
              <a:rPr lang="el-GR" dirty="0"/>
              <a:t>Η ζωή με την άνοια αποτελεί πρόκληση για τους ασθενείς και τους φροντιστές τους.</a:t>
            </a:r>
            <a:endParaRPr dirty="0"/>
          </a:p>
          <a:p>
            <a:pPr marL="0" marR="0" lvl="0" indent="0" algn="l" rtl="0">
              <a:lnSpc>
                <a:spcPct val="100000"/>
              </a:lnSpc>
              <a:spcBef>
                <a:spcPts val="0"/>
              </a:spcBef>
              <a:spcAft>
                <a:spcPts val="0"/>
              </a:spcAft>
              <a:buClr>
                <a:schemeClr val="dk1"/>
              </a:buClr>
              <a:buSzPts val="1200"/>
              <a:buFont typeface="Calibri"/>
              <a:buNone/>
            </a:pPr>
            <a:r>
              <a:rPr lang="el-GR" dirty="0"/>
              <a:t>Συγκεκριμένα, για τα άτομα με άνοια, τα συμπτώματα της ασθένειας επηρεάζουν τον τρόπο με τον οποίο βιώνουν τον εαυτό τους, τις σχέσεις τους και το περιβάλλον που ζουν, διαμορφώνοντας ένα διαφορετικό κόσμο εμπειρίας από αυτόν που έχουν οι υπόλοιποι άνθρωποι γύρω τους. </a:t>
            </a:r>
            <a:r>
              <a:rPr lang="en-US" dirty="0"/>
              <a:t> </a:t>
            </a:r>
            <a:endParaRPr dirty="0"/>
          </a:p>
          <a:p>
            <a:pPr marL="0" marR="0" lvl="0" indent="0" algn="l" rtl="0">
              <a:lnSpc>
                <a:spcPct val="100000"/>
              </a:lnSpc>
              <a:spcBef>
                <a:spcPts val="0"/>
              </a:spcBef>
              <a:spcAft>
                <a:spcPts val="0"/>
              </a:spcAft>
              <a:buClr>
                <a:schemeClr val="dk1"/>
              </a:buClr>
              <a:buSzPts val="1200"/>
              <a:buFont typeface="Calibri"/>
              <a:buNone/>
            </a:pPr>
            <a:r>
              <a:rPr lang="el-GR" sz="1200" dirty="0"/>
              <a:t>Τα άτομα με άνοια που μπορούν να μιλούν για την κατάστασή τους συχνά περιγράφουν την εμπειρία τους ως μια δύσκολη διαδικασία συνεχούς απώλειας και προσαρμογής. </a:t>
            </a:r>
            <a:br>
              <a:rPr lang="el-GR" sz="1200" dirty="0"/>
            </a:br>
            <a:r>
              <a:rPr lang="el-GR" sz="1200" dirty="0"/>
              <a:t>Στην επόμενη διαφάνεια παρουσιάζονται οι επιπτώσεις της άνοιας στη ζωή των ανθρώπων που πλήττει. </a:t>
            </a:r>
          </a:p>
        </p:txBody>
      </p:sp>
      <p:sp>
        <p:nvSpPr>
          <p:cNvPr id="92" name="Google Shape;92;p2: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5</a:t>
            </a:fld>
            <a:endParaRPr/>
          </a:p>
        </p:txBody>
      </p:sp>
    </p:spTree>
    <p:extLst>
      <p:ext uri="{BB962C8B-B14F-4D97-AF65-F5344CB8AC3E}">
        <p14:creationId xmlns:p14="http://schemas.microsoft.com/office/powerpoint/2010/main" xmlns="" val="355960913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6"/>
        <p:cNvGrpSpPr/>
        <p:nvPr/>
      </p:nvGrpSpPr>
      <p:grpSpPr>
        <a:xfrm>
          <a:off x="0" y="0"/>
          <a:ext cx="0" cy="0"/>
          <a:chOff x="0" y="0"/>
          <a:chExt cx="0" cy="0"/>
        </a:xfrm>
      </p:grpSpPr>
      <p:sp>
        <p:nvSpPr>
          <p:cNvPr id="97" name="Google Shape;97;p3: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98" name="Google Shape;98;p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l-GR" dirty="0" smtClean="0"/>
              <a:t>Οι </a:t>
            </a:r>
            <a:r>
              <a:rPr lang="el-GR" dirty="0"/>
              <a:t>ευπαθείς ηλικιωμένοι συχνά αντιμετωπίζουν αλλαγές στη γνωστική  τους ικανότητα και οι γνωστικές απώλειες είναι τα κύρια συμπτώματα στην περίπτωση της άνοιας. Τα προβλήματα στη μνήμη, τη σκέψη, τον προσανατολισμό, τη λήψη αποφάσεων, την ομιλία, τη διάθεση και τη συμπεριφορά επηρεάζουν την αντίληψή τους και την εμπειρία τους.</a:t>
            </a:r>
          </a:p>
          <a:p>
            <a:pPr marL="0" lvl="0" indent="0" algn="l" rtl="0">
              <a:spcBef>
                <a:spcPts val="0"/>
              </a:spcBef>
              <a:spcAft>
                <a:spcPts val="0"/>
              </a:spcAft>
              <a:buNone/>
            </a:pPr>
            <a:r>
              <a:rPr lang="el-GR" sz="1200" b="0" i="0" dirty="0" smtClean="0">
                <a:solidFill>
                  <a:schemeClr val="dk1"/>
                </a:solidFill>
                <a:latin typeface="Calibri"/>
                <a:ea typeface="Calibri"/>
                <a:cs typeface="Calibri"/>
                <a:sym typeface="Calibri"/>
              </a:rPr>
              <a:t>Οι </a:t>
            </a:r>
            <a:r>
              <a:rPr lang="el-GR" sz="1200" b="0" i="0" dirty="0">
                <a:solidFill>
                  <a:schemeClr val="dk1"/>
                </a:solidFill>
                <a:latin typeface="Calibri"/>
                <a:ea typeface="Calibri"/>
                <a:cs typeface="Calibri"/>
                <a:sym typeface="Calibri"/>
              </a:rPr>
              <a:t>δυσκολίες στην επικοινωνία και τη σκέψη μπορεί να είναι πολύ </a:t>
            </a:r>
            <a:r>
              <a:rPr lang="el-GR" sz="1200" b="0" i="0" dirty="0" err="1">
                <a:solidFill>
                  <a:schemeClr val="dk1"/>
                </a:solidFill>
                <a:latin typeface="Calibri"/>
                <a:ea typeface="Calibri"/>
                <a:cs typeface="Calibri"/>
                <a:sym typeface="Calibri"/>
              </a:rPr>
              <a:t>συγχυτικές</a:t>
            </a:r>
            <a:r>
              <a:rPr lang="el-GR" sz="1200" b="0" i="0" dirty="0">
                <a:solidFill>
                  <a:schemeClr val="dk1"/>
                </a:solidFill>
                <a:latin typeface="Calibri"/>
                <a:ea typeface="Calibri"/>
                <a:cs typeface="Calibri"/>
                <a:sym typeface="Calibri"/>
              </a:rPr>
              <a:t> και απογοητευτικές. Φανταστείτε πόσο δύσκολο μπορεί να είναι κάποιον να ακολουθήσει μια συζήτηση όταν δεν μπορεί να θυμηθεί αυτό που είχε ειπωθεί πριν από λίγα μόνο λεπτά.</a:t>
            </a:r>
          </a:p>
          <a:p>
            <a:pPr marL="0" lvl="0" indent="0" algn="l" rtl="0">
              <a:spcBef>
                <a:spcPts val="0"/>
              </a:spcBef>
              <a:spcAft>
                <a:spcPts val="0"/>
              </a:spcAft>
              <a:buNone/>
            </a:pPr>
            <a:r>
              <a:rPr lang="el-GR" sz="1200" b="0" i="0" dirty="0" smtClean="0">
                <a:solidFill>
                  <a:schemeClr val="dk1"/>
                </a:solidFill>
                <a:latin typeface="Calibri"/>
                <a:ea typeface="Calibri"/>
                <a:cs typeface="Calibri"/>
                <a:sym typeface="Calibri"/>
              </a:rPr>
              <a:t>Ή </a:t>
            </a:r>
            <a:r>
              <a:rPr lang="el-GR" sz="1200" b="0" i="0" dirty="0">
                <a:solidFill>
                  <a:schemeClr val="dk1"/>
                </a:solidFill>
                <a:latin typeface="Calibri"/>
                <a:ea typeface="Calibri"/>
                <a:cs typeface="Calibri"/>
                <a:sym typeface="Calibri"/>
              </a:rPr>
              <a:t>πόσο δύσκολο πρέπει να είναι για ένα άτομο με προβλήματα λεκτικής επικοινωνίας (η οποία  μπορεί να ακολουθήσει μετά από ένα εγκεφαλικό επεισόδιο ή μπορεί να είναι παρόν σε περίπτωση άνοιας) να εκφραστεί όπως για το πώς νοιώθει μια κατάσταση, ή να περιγράψει έναν πόνο που αισθάνεται ή να μιλήσει για τις ανεπιθύμητες ενέργειες του φαρμάκου που παίρνει ή γενικότερα να επικοινωνήσει με τους γύρω του για οτιδήποτε τον αφορά.</a:t>
            </a:r>
            <a:endParaRPr dirty="0"/>
          </a:p>
          <a:p>
            <a:pPr marL="0" lvl="0" indent="0" algn="l" rtl="0">
              <a:spcBef>
                <a:spcPts val="0"/>
              </a:spcBef>
              <a:spcAft>
                <a:spcPts val="0"/>
              </a:spcAft>
              <a:buNone/>
            </a:pPr>
            <a:r>
              <a:rPr lang="el-GR" sz="1200" b="0" i="0" dirty="0">
                <a:solidFill>
                  <a:schemeClr val="dk1"/>
                </a:solidFill>
                <a:latin typeface="Calibri"/>
                <a:ea typeface="Calibri"/>
                <a:cs typeface="Calibri"/>
                <a:sym typeface="Calibri"/>
              </a:rPr>
              <a:t>Οι δυσκολίες στη σκέψη και την επικοινωνία μπορεί επίσης να οδηγήσουν έναν ευπαθή ηλικιωμένο ή ένα άτομο με άνοια να χάσουν την αυτοεκτίμηση και την αυτοπεποίθησή τους, να αποσυρθούν από τους κοινωνικούς ρόλους / σχέσεις και να δυσκολευτούν να ασχοληθούν με τα αγαπημένα τους χόμπι και τις προηγούμενες καθημερινές τους δραστηριότητες.</a:t>
            </a:r>
            <a:br>
              <a:rPr lang="el-GR" sz="1200" b="0" i="0" dirty="0">
                <a:solidFill>
                  <a:schemeClr val="dk1"/>
                </a:solidFill>
                <a:latin typeface="Calibri"/>
                <a:ea typeface="Calibri"/>
                <a:cs typeface="Calibri"/>
                <a:sym typeface="Calibri"/>
              </a:rPr>
            </a:br>
            <a:r>
              <a:rPr lang="el-GR" sz="1200" b="0" i="0" dirty="0" smtClean="0">
                <a:solidFill>
                  <a:schemeClr val="dk1"/>
                </a:solidFill>
                <a:latin typeface="Calibri"/>
                <a:ea typeface="Calibri"/>
                <a:cs typeface="Calibri"/>
                <a:sym typeface="Calibri"/>
              </a:rPr>
              <a:t>Ένα </a:t>
            </a:r>
            <a:r>
              <a:rPr lang="el-GR" sz="1200" b="0" i="0" dirty="0">
                <a:solidFill>
                  <a:schemeClr val="dk1"/>
                </a:solidFill>
                <a:latin typeface="Calibri"/>
                <a:ea typeface="Calibri"/>
                <a:cs typeface="Calibri"/>
                <a:sym typeface="Calibri"/>
              </a:rPr>
              <a:t>άτομο με άνοια ή ένας ευπαθής ηλικιωμένος μπορεί βαθμιαία να χάσει την ανεξαρτησία του και βασίζεται σε άλλους για φροντίδα και υποστήριξη, συχνά αρνούμενος ότι είναι σε αυτή την κατάσταση έχοντας αυτήν την ανάγκη.</a:t>
            </a:r>
          </a:p>
          <a:p>
            <a:pPr marL="0" lvl="0" indent="0" algn="l" rtl="0">
              <a:spcBef>
                <a:spcPts val="0"/>
              </a:spcBef>
              <a:spcAft>
                <a:spcPts val="0"/>
              </a:spcAft>
              <a:buNone/>
            </a:pPr>
            <a:r>
              <a:rPr lang="el-GR" sz="1200" b="0" i="0" dirty="0">
                <a:solidFill>
                  <a:schemeClr val="dk1"/>
                </a:solidFill>
                <a:latin typeface="Calibri"/>
                <a:ea typeface="Calibri"/>
                <a:cs typeface="Calibri"/>
                <a:sym typeface="Calibri"/>
              </a:rPr>
              <a:t>Καθώς η άνοια ή η αδυναμία εξελίσσεται και οι άνθρωποι αποχωρούν από τις αποφάσεις, τις ευθύνες και τις δραστηριότητες και οι φροντιστές αναλαμβάνουν αναπόφευκτα όλες αυτές τις εκφάνσεις της ζωής των ανθρώπων που φροντίζουν</a:t>
            </a:r>
            <a:r>
              <a:rPr lang="el-GR" sz="1200" b="0" i="0" dirty="0" smtClean="0">
                <a:solidFill>
                  <a:schemeClr val="dk1"/>
                </a:solidFill>
                <a:latin typeface="Calibri"/>
                <a:ea typeface="Calibri"/>
                <a:cs typeface="Calibri"/>
                <a:sym typeface="Calibri"/>
              </a:rPr>
              <a:t>.</a:t>
            </a:r>
            <a:endParaRPr dirty="0"/>
          </a:p>
          <a:p>
            <a:pPr marL="0" lvl="0" indent="0" algn="l" rtl="0">
              <a:spcBef>
                <a:spcPts val="0"/>
              </a:spcBef>
              <a:spcAft>
                <a:spcPts val="0"/>
              </a:spcAft>
              <a:buNone/>
            </a:pPr>
            <a:r>
              <a:rPr lang="el-GR" sz="1200" b="0" i="0" dirty="0">
                <a:solidFill>
                  <a:schemeClr val="dk1"/>
                </a:solidFill>
                <a:latin typeface="Calibri"/>
                <a:ea typeface="Calibri"/>
                <a:cs typeface="Calibri"/>
                <a:sym typeface="Calibri"/>
              </a:rPr>
              <a:t>Η απώλεια της αυτονομίας και της ικανότητας λήψης αποφάσεων (π.χ. σε οικονομικά ζητήματα) προκαλούν αισθήματα μειονεξίας, άγχους και κατάθλιψης. Φανταστείτε πώς θα αισθανόσασταν αν μια μέρα κάποιος άλλος αναλάμβανε τη ζωή σας, αποφασίζοντας τι είναι καλύτερο για σας.</a:t>
            </a:r>
          </a:p>
          <a:p>
            <a:pPr marL="0" lvl="0" indent="0" algn="l" rtl="0">
              <a:spcBef>
                <a:spcPts val="0"/>
              </a:spcBef>
              <a:spcAft>
                <a:spcPts val="0"/>
              </a:spcAft>
              <a:buNone/>
            </a:pPr>
            <a:r>
              <a:rPr lang="el-GR" dirty="0"/>
              <a:t>Αυτή η κατάσταση μπορεί να  προκαλέσει συχνές συγκρούσεις μεταξύ ευπαθών ηλικιωμένων και ατόμων με άνοια και των φροντιστών τους.</a:t>
            </a:r>
            <a:br>
              <a:rPr lang="el-GR" dirty="0"/>
            </a:br>
            <a:r>
              <a:rPr lang="el-GR" dirty="0" smtClean="0"/>
              <a:t>Ένα </a:t>
            </a:r>
            <a:r>
              <a:rPr lang="el-GR" dirty="0"/>
              <a:t>ιδανικό σενάριο για έναν φροντιστή θα ήταν να προσπαθήσει να βρει και να διατηρήσει μια προσωπική ισορροπία ανάμεσα στο να φροντίσει  για την ασφάλεια του ανθρώπου που φροντίζει και ταυτόχρονα την όσο το δυνατόν πιο </a:t>
            </a:r>
            <a:r>
              <a:rPr lang="el-GR" dirty="0" smtClean="0"/>
              <a:t>ενεργή εμπλοκή </a:t>
            </a:r>
            <a:r>
              <a:rPr lang="el-GR" dirty="0"/>
              <a:t>του στη ζωή του με στόχο να  διατηρηθεί η αξιοπρέπειά του.</a:t>
            </a:r>
          </a:p>
        </p:txBody>
      </p:sp>
      <p:sp>
        <p:nvSpPr>
          <p:cNvPr id="99" name="Google Shape;99;p3: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6</a:t>
            </a:fld>
            <a:endParaRPr/>
          </a:p>
        </p:txBody>
      </p:sp>
    </p:spTree>
    <p:extLst>
      <p:ext uri="{BB962C8B-B14F-4D97-AF65-F5344CB8AC3E}">
        <p14:creationId xmlns:p14="http://schemas.microsoft.com/office/powerpoint/2010/main" xmlns="" val="243914118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3"/>
        <p:cNvGrpSpPr/>
        <p:nvPr/>
      </p:nvGrpSpPr>
      <p:grpSpPr>
        <a:xfrm>
          <a:off x="0" y="0"/>
          <a:ext cx="0" cy="0"/>
          <a:chOff x="0" y="0"/>
          <a:chExt cx="0" cy="0"/>
        </a:xfrm>
      </p:grpSpPr>
      <p:sp>
        <p:nvSpPr>
          <p:cNvPr id="104" name="Google Shape;104;p4: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05" name="Google Shape;105;p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l-GR" dirty="0"/>
              <a:t>Ποιες είναι οι ανάγκες των ευπαθών ηλικιωμένων και των ατόμων με άνοια</a:t>
            </a:r>
            <a:r>
              <a:rPr lang="en-US" dirty="0"/>
              <a:t>?</a:t>
            </a:r>
            <a:endParaRPr dirty="0"/>
          </a:p>
          <a:p>
            <a:pPr marL="0" lvl="0" indent="0" algn="l" rtl="0">
              <a:spcBef>
                <a:spcPts val="0"/>
              </a:spcBef>
              <a:spcAft>
                <a:spcPts val="0"/>
              </a:spcAft>
              <a:buNone/>
            </a:pPr>
            <a:r>
              <a:rPr lang="el-GR" dirty="0"/>
              <a:t>Ξεκινώντας με τη σύνδεση μεταξύ της γήρανσης, της ευπάθειας και της ασθένειας, οι ευπαθείς ηλικιωμένοι και τα άτομα με άνοια έχουν ιατρικές ανάγκες. Οι ιατρικές ανάγκες σχετίζονται με θέματα όπως η διάγνωση, οι συχνές ιατρικές επισκέψεις, η φαρμακευτική αγωγή κα. Οι σωματικές ανάγκες αναφέρονται στη σίτιση, στις διατροφικές ανάγκες, την προσωπική υγιεινή, τη ζαλάδα, τις πτώσεις, πτώσεις, κάκωση ισχίου, προβλήματα στο ουροποιητικό, πόνος, </a:t>
            </a:r>
            <a:r>
              <a:rPr lang="el-GR" dirty="0" err="1"/>
              <a:t>παρκινσονισμός</a:t>
            </a:r>
            <a:r>
              <a:rPr lang="el-GR" dirty="0"/>
              <a:t>, δυσκοιλιότητα, κλπ. </a:t>
            </a:r>
          </a:p>
          <a:p>
            <a:pPr marL="0" lvl="0" indent="0" algn="l" rtl="0">
              <a:spcBef>
                <a:spcPts val="0"/>
              </a:spcBef>
              <a:spcAft>
                <a:spcPts val="0"/>
              </a:spcAft>
              <a:buNone/>
            </a:pPr>
            <a:r>
              <a:rPr lang="el-GR" dirty="0"/>
              <a:t>Τα πρακτικά θέματα αφορούν την κατανόηση της κατάστασης του ατόμου, τον προγραμματισμό της καθημερινής του ζωής, και</a:t>
            </a:r>
          </a:p>
          <a:p>
            <a:pPr marL="0" lvl="0" indent="0" algn="l" rtl="0">
              <a:spcBef>
                <a:spcPts val="0"/>
              </a:spcBef>
              <a:spcAft>
                <a:spcPts val="0"/>
              </a:spcAft>
              <a:buNone/>
            </a:pPr>
            <a:r>
              <a:rPr lang="el-GR" dirty="0"/>
              <a:t>τη φροντίδα και την υποστήριξη στο τέλος της ζωής.</a:t>
            </a:r>
          </a:p>
          <a:p>
            <a:pPr marL="0" lvl="0" indent="0" algn="l" rtl="0">
              <a:spcBef>
                <a:spcPts val="0"/>
              </a:spcBef>
              <a:spcAft>
                <a:spcPts val="0"/>
              </a:spcAft>
              <a:buNone/>
            </a:pPr>
            <a:r>
              <a:rPr lang="el-GR" dirty="0"/>
              <a:t>Η σύγχυση, η λησμονιά, η ανησυχία, η θλίψη, η απώλεια, ο θυμός, το σοκ, ο φόβος, η δυσπιστία είναι μερικές από τις συναισθηματικές αντιδράσεις που αντιμετωπίζουν οι άνθρωποι με άνοια. Τα συναισθήματα συχνά ακολουθούνται από αλλαγές στην προσωπικότητα και τη συμπεριφορά. Τα άτομα με άνοια μπορεί να γίνουν ανήσυχα, αναστατωμένα, επιθετικά, καχύποπτα, μπορεί να περιπλανούνται, να επαναλαμβάνονται και να έχουν εμμονές.</a:t>
            </a:r>
          </a:p>
          <a:p>
            <a:pPr marL="0" lvl="0" indent="0" algn="l" rtl="0">
              <a:spcBef>
                <a:spcPts val="0"/>
              </a:spcBef>
              <a:spcAft>
                <a:spcPts val="0"/>
              </a:spcAft>
              <a:buNone/>
            </a:pPr>
            <a:r>
              <a:rPr lang="el-GR" dirty="0"/>
              <a:t>Οι κοινωνικές ανάγκες είναι οι ανάγκες για κοινωνική επαφή, ουσιαστικές σχέσεις, δέσμευση με χόμπι και δραστηριότητες</a:t>
            </a:r>
            <a:r>
              <a:rPr lang="el-GR" dirty="0" smtClean="0"/>
              <a:t>.</a:t>
            </a:r>
            <a:endParaRPr dirty="0"/>
          </a:p>
        </p:txBody>
      </p:sp>
      <p:sp>
        <p:nvSpPr>
          <p:cNvPr id="106" name="Google Shape;106;p4: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7</a:t>
            </a:fld>
            <a:endParaRPr/>
          </a:p>
        </p:txBody>
      </p:sp>
    </p:spTree>
    <p:extLst>
      <p:ext uri="{BB962C8B-B14F-4D97-AF65-F5344CB8AC3E}">
        <p14:creationId xmlns:p14="http://schemas.microsoft.com/office/powerpoint/2010/main" xmlns="" val="159547857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0"/>
        <p:cNvGrpSpPr/>
        <p:nvPr/>
      </p:nvGrpSpPr>
      <p:grpSpPr>
        <a:xfrm>
          <a:off x="0" y="0"/>
          <a:ext cx="0" cy="0"/>
          <a:chOff x="0" y="0"/>
          <a:chExt cx="0" cy="0"/>
        </a:xfrm>
      </p:grpSpPr>
      <p:sp>
        <p:nvSpPr>
          <p:cNvPr id="111" name="Google Shape;111;p5: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12" name="Google Shape;112;p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l-GR" sz="1200" dirty="0">
                <a:solidFill>
                  <a:schemeClr val="dk1"/>
                </a:solidFill>
                <a:latin typeface="Calibri"/>
                <a:ea typeface="Calibri"/>
                <a:cs typeface="Calibri"/>
                <a:sym typeface="Calibri"/>
              </a:rPr>
              <a:t>Το φορτίο της φροντίδας μπορεί να ενεργοποιηθεί από τους ακόλουθους παράγοντες:</a:t>
            </a:r>
          </a:p>
          <a:p>
            <a:pPr marL="0" lvl="0" indent="0" algn="l" rtl="0">
              <a:spcBef>
                <a:spcPts val="0"/>
              </a:spcBef>
              <a:spcAft>
                <a:spcPts val="0"/>
              </a:spcAft>
              <a:buNone/>
            </a:pPr>
            <a:r>
              <a:rPr lang="el-GR" sz="1200" dirty="0">
                <a:solidFill>
                  <a:schemeClr val="dk1"/>
                </a:solidFill>
                <a:latin typeface="Calibri"/>
                <a:ea typeface="Calibri"/>
                <a:cs typeface="Calibri"/>
                <a:sym typeface="Calibri"/>
              </a:rPr>
              <a:t>κόστος φροντίδας</a:t>
            </a:r>
          </a:p>
          <a:p>
            <a:pPr marL="0" lvl="0" indent="0" algn="l" rtl="0">
              <a:spcBef>
                <a:spcPts val="0"/>
              </a:spcBef>
              <a:spcAft>
                <a:spcPts val="0"/>
              </a:spcAft>
              <a:buNone/>
            </a:pPr>
            <a:r>
              <a:rPr lang="el-GR" sz="1200" dirty="0">
                <a:solidFill>
                  <a:schemeClr val="dk1"/>
                </a:solidFill>
                <a:latin typeface="Calibri"/>
                <a:ea typeface="Calibri"/>
                <a:cs typeface="Calibri"/>
                <a:sym typeface="Calibri"/>
              </a:rPr>
              <a:t>έλλειψη χρόνου</a:t>
            </a:r>
          </a:p>
          <a:p>
            <a:pPr marL="0" lvl="0" indent="0" algn="l" rtl="0">
              <a:spcBef>
                <a:spcPts val="0"/>
              </a:spcBef>
              <a:spcAft>
                <a:spcPts val="0"/>
              </a:spcAft>
              <a:buNone/>
            </a:pPr>
            <a:r>
              <a:rPr lang="el-GR" sz="1200" dirty="0">
                <a:solidFill>
                  <a:schemeClr val="dk1"/>
                </a:solidFill>
                <a:latin typeface="Calibri"/>
                <a:ea typeface="Calibri"/>
                <a:cs typeface="Calibri"/>
                <a:sym typeface="Calibri"/>
              </a:rPr>
              <a:t>προκλητικές συμπεριφορές του ασθενούς ή ευπαθούς ατόμου</a:t>
            </a:r>
          </a:p>
          <a:p>
            <a:pPr marL="0" lvl="0" indent="0" algn="l" rtl="0">
              <a:spcBef>
                <a:spcPts val="0"/>
              </a:spcBef>
              <a:spcAft>
                <a:spcPts val="0"/>
              </a:spcAft>
              <a:buNone/>
            </a:pPr>
            <a:r>
              <a:rPr lang="el-GR" sz="1200" dirty="0">
                <a:solidFill>
                  <a:schemeClr val="dk1"/>
                </a:solidFill>
                <a:latin typeface="Calibri"/>
                <a:ea typeface="Calibri"/>
                <a:cs typeface="Calibri"/>
                <a:sym typeface="Calibri"/>
              </a:rPr>
              <a:t>Ανησυχία, άγχος</a:t>
            </a:r>
          </a:p>
          <a:p>
            <a:pPr marL="0" lvl="0" indent="0" algn="l" rtl="0">
              <a:spcBef>
                <a:spcPts val="0"/>
              </a:spcBef>
              <a:spcAft>
                <a:spcPts val="0"/>
              </a:spcAft>
              <a:buNone/>
            </a:pPr>
            <a:r>
              <a:rPr lang="el-GR" sz="1200" dirty="0">
                <a:solidFill>
                  <a:schemeClr val="dk1"/>
                </a:solidFill>
                <a:latin typeface="Calibri"/>
                <a:ea typeface="Calibri"/>
                <a:cs typeface="Calibri"/>
                <a:sym typeface="Calibri"/>
              </a:rPr>
              <a:t>κατάθλιψη</a:t>
            </a:r>
          </a:p>
          <a:p>
            <a:pPr marL="0" lvl="0" indent="0" algn="l" rtl="0">
              <a:spcBef>
                <a:spcPts val="0"/>
              </a:spcBef>
              <a:spcAft>
                <a:spcPts val="0"/>
              </a:spcAft>
              <a:buNone/>
            </a:pPr>
            <a:r>
              <a:rPr lang="el-GR" sz="1200" dirty="0">
                <a:solidFill>
                  <a:schemeClr val="dk1"/>
                </a:solidFill>
                <a:latin typeface="Calibri"/>
                <a:ea typeface="Calibri"/>
                <a:cs typeface="Calibri"/>
                <a:sym typeface="Calibri"/>
              </a:rPr>
              <a:t>έλλειψη προσωπικών ενδιαφερόντων</a:t>
            </a:r>
          </a:p>
          <a:p>
            <a:pPr marL="0" lvl="0" indent="0" algn="l" rtl="0">
              <a:spcBef>
                <a:spcPts val="0"/>
              </a:spcBef>
              <a:spcAft>
                <a:spcPts val="0"/>
              </a:spcAft>
              <a:buNone/>
            </a:pPr>
            <a:r>
              <a:rPr lang="el-GR" sz="1200" dirty="0">
                <a:solidFill>
                  <a:schemeClr val="dk1"/>
                </a:solidFill>
                <a:latin typeface="Calibri"/>
                <a:ea typeface="Calibri"/>
                <a:cs typeface="Calibri"/>
                <a:sym typeface="Calibri"/>
              </a:rPr>
              <a:t>περιορισμός των κοινωνικών δραστηριοτήτων</a:t>
            </a:r>
          </a:p>
          <a:p>
            <a:pPr marL="0" lvl="0" indent="0" algn="l" rtl="0">
              <a:spcBef>
                <a:spcPts val="0"/>
              </a:spcBef>
              <a:spcAft>
                <a:spcPts val="0"/>
              </a:spcAft>
              <a:buNone/>
            </a:pPr>
            <a:r>
              <a:rPr lang="el-GR" sz="1200" dirty="0">
                <a:solidFill>
                  <a:schemeClr val="dk1"/>
                </a:solidFill>
                <a:latin typeface="Calibri"/>
                <a:ea typeface="Calibri"/>
                <a:cs typeface="Calibri"/>
                <a:sym typeface="Calibri"/>
              </a:rPr>
              <a:t>θλίψη για τη μοίρα του υποστηριζόμενου προσώπου</a:t>
            </a:r>
          </a:p>
          <a:p>
            <a:pPr marL="0" lvl="0" indent="0" algn="l" rtl="0">
              <a:spcBef>
                <a:spcPts val="0"/>
              </a:spcBef>
              <a:spcAft>
                <a:spcPts val="0"/>
              </a:spcAft>
              <a:buNone/>
            </a:pPr>
            <a:r>
              <a:rPr lang="el-GR" sz="1200" dirty="0">
                <a:solidFill>
                  <a:schemeClr val="dk1"/>
                </a:solidFill>
                <a:latin typeface="Calibri"/>
                <a:ea typeface="Calibri"/>
                <a:cs typeface="Calibri"/>
                <a:sym typeface="Calibri"/>
              </a:rPr>
              <a:t>δυσλειτουργική στάσεις απέναντι στον εαυτό και τον λήπτη της περίθαλψης</a:t>
            </a:r>
          </a:p>
          <a:p>
            <a:pPr marL="0" lvl="0" indent="0" algn="l" rtl="0">
              <a:spcBef>
                <a:spcPts val="0"/>
              </a:spcBef>
              <a:spcAft>
                <a:spcPts val="0"/>
              </a:spcAft>
              <a:buNone/>
            </a:pPr>
            <a:r>
              <a:rPr lang="el-GR" sz="1200" dirty="0">
                <a:solidFill>
                  <a:schemeClr val="dk1"/>
                </a:solidFill>
                <a:latin typeface="Calibri"/>
                <a:ea typeface="Calibri"/>
                <a:cs typeface="Calibri"/>
                <a:sym typeface="Calibri"/>
              </a:rPr>
              <a:t>δυσλειτουργικές στρατηγικές διαχείρισης</a:t>
            </a:r>
          </a:p>
          <a:p>
            <a:pPr marL="0" lvl="0" indent="0" algn="l" rtl="0">
              <a:spcBef>
                <a:spcPts val="0"/>
              </a:spcBef>
              <a:spcAft>
                <a:spcPts val="0"/>
              </a:spcAft>
              <a:buNone/>
            </a:pPr>
            <a:r>
              <a:rPr lang="el-GR" sz="1200" dirty="0">
                <a:solidFill>
                  <a:schemeClr val="dk1"/>
                </a:solidFill>
                <a:latin typeface="Calibri"/>
                <a:ea typeface="Calibri"/>
                <a:cs typeface="Calibri"/>
                <a:sym typeface="Calibri"/>
              </a:rPr>
              <a:t>στίγμα</a:t>
            </a:r>
          </a:p>
          <a:p>
            <a:pPr marL="0" lvl="0" indent="0" algn="l" rtl="0">
              <a:spcBef>
                <a:spcPts val="0"/>
              </a:spcBef>
              <a:spcAft>
                <a:spcPts val="0"/>
              </a:spcAft>
              <a:buNone/>
            </a:pPr>
            <a:r>
              <a:rPr lang="el-GR" sz="1200" dirty="0">
                <a:solidFill>
                  <a:schemeClr val="dk1"/>
                </a:solidFill>
                <a:latin typeface="Calibri"/>
                <a:ea typeface="Calibri"/>
                <a:cs typeface="Calibri"/>
                <a:sym typeface="Calibri"/>
              </a:rPr>
              <a:t>έλλειψη κατάρτισης και </a:t>
            </a:r>
            <a:r>
              <a:rPr lang="el-GR" sz="1200" dirty="0" smtClean="0">
                <a:solidFill>
                  <a:schemeClr val="dk1"/>
                </a:solidFill>
                <a:latin typeface="Calibri"/>
                <a:ea typeface="Calibri"/>
                <a:cs typeface="Calibri"/>
                <a:sym typeface="Calibri"/>
              </a:rPr>
              <a:t>εκπαίδευσης</a:t>
            </a:r>
            <a:endParaRPr sz="1200" dirty="0">
              <a:solidFill>
                <a:schemeClr val="dk1"/>
              </a:solidFill>
              <a:latin typeface="Calibri"/>
              <a:ea typeface="Calibri"/>
              <a:cs typeface="Calibri"/>
              <a:sym typeface="Calibri"/>
            </a:endParaRPr>
          </a:p>
        </p:txBody>
      </p:sp>
      <p:sp>
        <p:nvSpPr>
          <p:cNvPr id="113" name="Google Shape;113;p5: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8</a:t>
            </a:fld>
            <a:endParaRPr/>
          </a:p>
        </p:txBody>
      </p:sp>
    </p:spTree>
    <p:extLst>
      <p:ext uri="{BB962C8B-B14F-4D97-AF65-F5344CB8AC3E}">
        <p14:creationId xmlns:p14="http://schemas.microsoft.com/office/powerpoint/2010/main" xmlns="" val="303677255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7"/>
        <p:cNvGrpSpPr/>
        <p:nvPr/>
      </p:nvGrpSpPr>
      <p:grpSpPr>
        <a:xfrm>
          <a:off x="0" y="0"/>
          <a:ext cx="0" cy="0"/>
          <a:chOff x="0" y="0"/>
          <a:chExt cx="0" cy="0"/>
        </a:xfrm>
      </p:grpSpPr>
      <p:sp>
        <p:nvSpPr>
          <p:cNvPr id="118" name="Google Shape;118;p6: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19" name="Google Shape;119;p6: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dirty="0"/>
          </a:p>
        </p:txBody>
      </p:sp>
      <p:sp>
        <p:nvSpPr>
          <p:cNvPr id="120" name="Google Shape;120;p6: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Calibri"/>
              <a:buNone/>
            </a:pPr>
            <a:fld id="{00000000-1234-1234-1234-123412341234}" type="slidenum">
              <a:rPr lang="en-US" sz="1200" b="0" i="0" u="none" strike="noStrike" cap="none">
                <a:solidFill>
                  <a:srgbClr val="000000"/>
                </a:solidFill>
                <a:latin typeface="Calibri"/>
                <a:ea typeface="Calibri"/>
                <a:cs typeface="Calibri"/>
                <a:sym typeface="Calibri"/>
              </a:rPr>
              <a:pPr marL="0" marR="0" lvl="0" indent="0" algn="r" rtl="0">
                <a:lnSpc>
                  <a:spcPct val="100000"/>
                </a:lnSpc>
                <a:spcBef>
                  <a:spcPts val="0"/>
                </a:spcBef>
                <a:spcAft>
                  <a:spcPts val="0"/>
                </a:spcAft>
                <a:buClr>
                  <a:srgbClr val="000000"/>
                </a:buClr>
                <a:buSzPts val="1200"/>
                <a:buFont typeface="Calibri"/>
                <a:buNone/>
              </a:pPr>
              <a:t>9</a:t>
            </a:fld>
            <a:endParaRPr sz="1200" b="0" i="0" u="none" strike="noStrike" cap="none">
              <a:solidFill>
                <a:srgbClr val="000000"/>
              </a:solidFill>
              <a:latin typeface="Calibri"/>
              <a:ea typeface="Calibri"/>
              <a:cs typeface="Calibri"/>
              <a:sym typeface="Calibri"/>
            </a:endParaRPr>
          </a:p>
        </p:txBody>
      </p:sp>
    </p:spTree>
    <p:extLst>
      <p:ext uri="{BB962C8B-B14F-4D97-AF65-F5344CB8AC3E}">
        <p14:creationId xmlns:p14="http://schemas.microsoft.com/office/powerpoint/2010/main" xmlns="" val="28586537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Diapositiva titolo" type="title">
  <p:cSld name="TITLE">
    <p:spTree>
      <p:nvGrpSpPr>
        <p:cNvPr id="1" name="Shape 15"/>
        <p:cNvGrpSpPr/>
        <p:nvPr/>
      </p:nvGrpSpPr>
      <p:grpSpPr>
        <a:xfrm>
          <a:off x="0" y="0"/>
          <a:ext cx="0" cy="0"/>
          <a:chOff x="0" y="0"/>
          <a:chExt cx="0" cy="0"/>
        </a:xfrm>
      </p:grpSpPr>
      <p:sp>
        <p:nvSpPr>
          <p:cNvPr id="16" name="Google Shape;16;p11"/>
          <p:cNvSpPr txBox="1">
            <a:spLocks noGrp="1"/>
          </p:cNvSpPr>
          <p:nvPr>
            <p:ph type="ctrTitle"/>
          </p:nvPr>
        </p:nvSpPr>
        <p:spPr>
          <a:xfrm>
            <a:off x="685800" y="2130425"/>
            <a:ext cx="7772400" cy="1470025"/>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7" name="Google Shape;17;p11"/>
          <p:cNvSpPr txBox="1">
            <a:spLocks noGrp="1"/>
          </p:cNvSpPr>
          <p:nvPr>
            <p:ph type="subTitle" idx="1"/>
          </p:nvPr>
        </p:nvSpPr>
        <p:spPr>
          <a:xfrm>
            <a:off x="1371600" y="3886200"/>
            <a:ext cx="6400800" cy="1752600"/>
          </a:xfrm>
          <a:prstGeom prst="rect">
            <a:avLst/>
          </a:prstGeom>
          <a:noFill/>
          <a:ln>
            <a:noFill/>
          </a:ln>
        </p:spPr>
        <p:txBody>
          <a:bodyPr spcFirstLastPara="1" wrap="square" lIns="91425" tIns="45700" rIns="91425" bIns="45700" anchor="t" anchorCtr="0">
            <a:normAutofit/>
          </a:bodyPr>
          <a:lstStyle>
            <a:lvl1pPr lvl="0" algn="ctr">
              <a:spcBef>
                <a:spcPts val="640"/>
              </a:spcBef>
              <a:spcAft>
                <a:spcPts val="0"/>
              </a:spcAft>
              <a:buClr>
                <a:srgbClr val="888888"/>
              </a:buClr>
              <a:buSzPts val="3200"/>
              <a:buNone/>
              <a:defRPr>
                <a:solidFill>
                  <a:srgbClr val="888888"/>
                </a:solidFill>
              </a:defRPr>
            </a:lvl1pPr>
            <a:lvl2pPr lvl="1" algn="ctr">
              <a:spcBef>
                <a:spcPts val="560"/>
              </a:spcBef>
              <a:spcAft>
                <a:spcPts val="0"/>
              </a:spcAft>
              <a:buClr>
                <a:srgbClr val="888888"/>
              </a:buClr>
              <a:buSzPts val="2800"/>
              <a:buNone/>
              <a:defRPr>
                <a:solidFill>
                  <a:srgbClr val="888888"/>
                </a:solidFill>
              </a:defRPr>
            </a:lvl2pPr>
            <a:lvl3pPr lvl="2" algn="ctr">
              <a:spcBef>
                <a:spcPts val="480"/>
              </a:spcBef>
              <a:spcAft>
                <a:spcPts val="0"/>
              </a:spcAft>
              <a:buClr>
                <a:srgbClr val="888888"/>
              </a:buClr>
              <a:buSzPts val="2400"/>
              <a:buNone/>
              <a:defRPr>
                <a:solidFill>
                  <a:srgbClr val="888888"/>
                </a:solidFill>
              </a:defRPr>
            </a:lvl3pPr>
            <a:lvl4pPr lvl="3" algn="ctr">
              <a:spcBef>
                <a:spcPts val="400"/>
              </a:spcBef>
              <a:spcAft>
                <a:spcPts val="0"/>
              </a:spcAft>
              <a:buClr>
                <a:srgbClr val="888888"/>
              </a:buClr>
              <a:buSzPts val="2000"/>
              <a:buNone/>
              <a:defRPr>
                <a:solidFill>
                  <a:srgbClr val="888888"/>
                </a:solidFill>
              </a:defRPr>
            </a:lvl4pPr>
            <a:lvl5pPr lvl="4" algn="ctr">
              <a:spcBef>
                <a:spcPts val="400"/>
              </a:spcBef>
              <a:spcAft>
                <a:spcPts val="0"/>
              </a:spcAft>
              <a:buClr>
                <a:srgbClr val="888888"/>
              </a:buClr>
              <a:buSzPts val="2000"/>
              <a:buNone/>
              <a:defRPr>
                <a:solidFill>
                  <a:srgbClr val="888888"/>
                </a:solidFill>
              </a:defRPr>
            </a:lvl5pPr>
            <a:lvl6pPr lvl="5" algn="ctr">
              <a:spcBef>
                <a:spcPts val="400"/>
              </a:spcBef>
              <a:spcAft>
                <a:spcPts val="0"/>
              </a:spcAft>
              <a:buClr>
                <a:srgbClr val="888888"/>
              </a:buClr>
              <a:buSzPts val="2000"/>
              <a:buNone/>
              <a:defRPr>
                <a:solidFill>
                  <a:srgbClr val="888888"/>
                </a:solidFill>
              </a:defRPr>
            </a:lvl6pPr>
            <a:lvl7pPr lvl="6" algn="ctr">
              <a:spcBef>
                <a:spcPts val="400"/>
              </a:spcBef>
              <a:spcAft>
                <a:spcPts val="0"/>
              </a:spcAft>
              <a:buClr>
                <a:srgbClr val="888888"/>
              </a:buClr>
              <a:buSzPts val="2000"/>
              <a:buNone/>
              <a:defRPr>
                <a:solidFill>
                  <a:srgbClr val="888888"/>
                </a:solidFill>
              </a:defRPr>
            </a:lvl7pPr>
            <a:lvl8pPr lvl="7" algn="ctr">
              <a:spcBef>
                <a:spcPts val="400"/>
              </a:spcBef>
              <a:spcAft>
                <a:spcPts val="0"/>
              </a:spcAft>
              <a:buClr>
                <a:srgbClr val="888888"/>
              </a:buClr>
              <a:buSzPts val="2000"/>
              <a:buNone/>
              <a:defRPr>
                <a:solidFill>
                  <a:srgbClr val="888888"/>
                </a:solidFill>
              </a:defRPr>
            </a:lvl8pPr>
            <a:lvl9pPr lvl="8" algn="ctr">
              <a:spcBef>
                <a:spcPts val="400"/>
              </a:spcBef>
              <a:spcAft>
                <a:spcPts val="0"/>
              </a:spcAft>
              <a:buClr>
                <a:srgbClr val="888888"/>
              </a:buClr>
              <a:buSzPts val="2000"/>
              <a:buNone/>
              <a:defRPr>
                <a:solidFill>
                  <a:srgbClr val="888888"/>
                </a:solidFill>
              </a:defRPr>
            </a:lvl9pPr>
          </a:lstStyle>
          <a:p>
            <a:endParaRPr/>
          </a:p>
        </p:txBody>
      </p:sp>
      <p:sp>
        <p:nvSpPr>
          <p:cNvPr id="18" name="Google Shape;18;p11"/>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9" name="Google Shape;19;p11"/>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0" name="Google Shape;20;p11"/>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olo e testo verticale" type="vertTx">
  <p:cSld name="VERTICAL_TEXT">
    <p:spTree>
      <p:nvGrpSpPr>
        <p:cNvPr id="1" name="Shape 72"/>
        <p:cNvGrpSpPr/>
        <p:nvPr/>
      </p:nvGrpSpPr>
      <p:grpSpPr>
        <a:xfrm>
          <a:off x="0" y="0"/>
          <a:ext cx="0" cy="0"/>
          <a:chOff x="0" y="0"/>
          <a:chExt cx="0" cy="0"/>
        </a:xfrm>
      </p:grpSpPr>
      <p:sp>
        <p:nvSpPr>
          <p:cNvPr id="73" name="Google Shape;73;p20"/>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4" name="Google Shape;74;p20"/>
          <p:cNvSpPr txBox="1">
            <a:spLocks noGrp="1"/>
          </p:cNvSpPr>
          <p:nvPr>
            <p:ph type="body" idx="1"/>
          </p:nvPr>
        </p:nvSpPr>
        <p:spPr>
          <a:xfrm rot="5400000">
            <a:off x="2309018" y="-251619"/>
            <a:ext cx="4525963" cy="8229600"/>
          </a:xfrm>
          <a:prstGeom prst="rect">
            <a:avLst/>
          </a:prstGeom>
          <a:noFill/>
          <a:ln>
            <a:noFill/>
          </a:ln>
        </p:spPr>
        <p:txBody>
          <a:bodyPr spcFirstLastPara="1" wrap="square" lIns="91425" tIns="45700" rIns="91425" bIns="45700" anchor="t" anchorCtr="0">
            <a:normAutofit/>
          </a:bodyPr>
          <a:lstStyle>
            <a:lvl1pPr marL="457200" lvl="0" indent="-342900" algn="l">
              <a:spcBef>
                <a:spcPts val="360"/>
              </a:spcBef>
              <a:spcAft>
                <a:spcPts val="0"/>
              </a:spcAft>
              <a:buClr>
                <a:schemeClr val="dk1"/>
              </a:buClr>
              <a:buSzPts val="1800"/>
              <a:buChar char="•"/>
              <a:defRPr/>
            </a:lvl1pPr>
            <a:lvl2pPr marL="914400" lvl="1" indent="-342900" algn="l">
              <a:spcBef>
                <a:spcPts val="360"/>
              </a:spcBef>
              <a:spcAft>
                <a:spcPts val="0"/>
              </a:spcAft>
              <a:buClr>
                <a:schemeClr val="dk1"/>
              </a:buClr>
              <a:buSzPts val="1800"/>
              <a:buChar char="–"/>
              <a:defRPr/>
            </a:lvl2pPr>
            <a:lvl3pPr marL="1371600" lvl="2" indent="-342900" algn="l">
              <a:spcBef>
                <a:spcPts val="360"/>
              </a:spcBef>
              <a:spcAft>
                <a:spcPts val="0"/>
              </a:spcAft>
              <a:buClr>
                <a:schemeClr val="dk1"/>
              </a:buClr>
              <a:buSzPts val="1800"/>
              <a:buChar char="•"/>
              <a:defRPr/>
            </a:lvl3pPr>
            <a:lvl4pPr marL="1828800" lvl="3" indent="-342900" algn="l">
              <a:spcBef>
                <a:spcPts val="360"/>
              </a:spcBef>
              <a:spcAft>
                <a:spcPts val="0"/>
              </a:spcAft>
              <a:buClr>
                <a:schemeClr val="dk1"/>
              </a:buClr>
              <a:buSzPts val="1800"/>
              <a:buChar char="–"/>
              <a:defRPr/>
            </a:lvl4pPr>
            <a:lvl5pPr marL="2286000" lvl="4" indent="-342900" algn="l">
              <a:spcBef>
                <a:spcPts val="360"/>
              </a:spcBef>
              <a:spcAft>
                <a:spcPts val="0"/>
              </a:spcAft>
              <a:buClr>
                <a:schemeClr val="dk1"/>
              </a:buClr>
              <a:buSzPts val="1800"/>
              <a:buChar char="»"/>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75" name="Google Shape;75;p20"/>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6" name="Google Shape;76;p20"/>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7" name="Google Shape;77;p20"/>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Titolo e testo verticale" type="vertTitleAndTx">
  <p:cSld name="VERTICAL_TITLE_AND_VERTICAL_TEXT">
    <p:spTree>
      <p:nvGrpSpPr>
        <p:cNvPr id="1" name="Shape 78"/>
        <p:cNvGrpSpPr/>
        <p:nvPr/>
      </p:nvGrpSpPr>
      <p:grpSpPr>
        <a:xfrm>
          <a:off x="0" y="0"/>
          <a:ext cx="0" cy="0"/>
          <a:chOff x="0" y="0"/>
          <a:chExt cx="0" cy="0"/>
        </a:xfrm>
      </p:grpSpPr>
      <p:sp>
        <p:nvSpPr>
          <p:cNvPr id="79" name="Google Shape;79;p21"/>
          <p:cNvSpPr txBox="1">
            <a:spLocks noGrp="1"/>
          </p:cNvSpPr>
          <p:nvPr>
            <p:ph type="title"/>
          </p:nvPr>
        </p:nvSpPr>
        <p:spPr>
          <a:xfrm rot="5400000">
            <a:off x="4732337" y="2171700"/>
            <a:ext cx="5851525" cy="2057400"/>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80" name="Google Shape;80;p21"/>
          <p:cNvSpPr txBox="1">
            <a:spLocks noGrp="1"/>
          </p:cNvSpPr>
          <p:nvPr>
            <p:ph type="body" idx="1"/>
          </p:nvPr>
        </p:nvSpPr>
        <p:spPr>
          <a:xfrm rot="5400000">
            <a:off x="541338" y="190501"/>
            <a:ext cx="5851525" cy="6019800"/>
          </a:xfrm>
          <a:prstGeom prst="rect">
            <a:avLst/>
          </a:prstGeom>
          <a:noFill/>
          <a:ln>
            <a:noFill/>
          </a:ln>
        </p:spPr>
        <p:txBody>
          <a:bodyPr spcFirstLastPara="1" wrap="square" lIns="91425" tIns="45700" rIns="91425" bIns="45700" anchor="t" anchorCtr="0">
            <a:normAutofit/>
          </a:bodyPr>
          <a:lstStyle>
            <a:lvl1pPr marL="457200" lvl="0" indent="-342900" algn="l">
              <a:spcBef>
                <a:spcPts val="360"/>
              </a:spcBef>
              <a:spcAft>
                <a:spcPts val="0"/>
              </a:spcAft>
              <a:buClr>
                <a:schemeClr val="dk1"/>
              </a:buClr>
              <a:buSzPts val="1800"/>
              <a:buChar char="•"/>
              <a:defRPr/>
            </a:lvl1pPr>
            <a:lvl2pPr marL="914400" lvl="1" indent="-342900" algn="l">
              <a:spcBef>
                <a:spcPts val="360"/>
              </a:spcBef>
              <a:spcAft>
                <a:spcPts val="0"/>
              </a:spcAft>
              <a:buClr>
                <a:schemeClr val="dk1"/>
              </a:buClr>
              <a:buSzPts val="1800"/>
              <a:buChar char="–"/>
              <a:defRPr/>
            </a:lvl2pPr>
            <a:lvl3pPr marL="1371600" lvl="2" indent="-342900" algn="l">
              <a:spcBef>
                <a:spcPts val="360"/>
              </a:spcBef>
              <a:spcAft>
                <a:spcPts val="0"/>
              </a:spcAft>
              <a:buClr>
                <a:schemeClr val="dk1"/>
              </a:buClr>
              <a:buSzPts val="1800"/>
              <a:buChar char="•"/>
              <a:defRPr/>
            </a:lvl3pPr>
            <a:lvl4pPr marL="1828800" lvl="3" indent="-342900" algn="l">
              <a:spcBef>
                <a:spcPts val="360"/>
              </a:spcBef>
              <a:spcAft>
                <a:spcPts val="0"/>
              </a:spcAft>
              <a:buClr>
                <a:schemeClr val="dk1"/>
              </a:buClr>
              <a:buSzPts val="1800"/>
              <a:buChar char="–"/>
              <a:defRPr/>
            </a:lvl4pPr>
            <a:lvl5pPr marL="2286000" lvl="4" indent="-342900" algn="l">
              <a:spcBef>
                <a:spcPts val="360"/>
              </a:spcBef>
              <a:spcAft>
                <a:spcPts val="0"/>
              </a:spcAft>
              <a:buClr>
                <a:schemeClr val="dk1"/>
              </a:buClr>
              <a:buSzPts val="1800"/>
              <a:buChar char="»"/>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81" name="Google Shape;81;p21"/>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2" name="Google Shape;82;p21"/>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3" name="Google Shape;83;p21"/>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olo e contenuto" type="obj">
  <p:cSld name="OBJECT">
    <p:spTree>
      <p:nvGrpSpPr>
        <p:cNvPr id="1" name="Shape 21"/>
        <p:cNvGrpSpPr/>
        <p:nvPr/>
      </p:nvGrpSpPr>
      <p:grpSpPr>
        <a:xfrm>
          <a:off x="0" y="0"/>
          <a:ext cx="0" cy="0"/>
          <a:chOff x="0" y="0"/>
          <a:chExt cx="0" cy="0"/>
        </a:xfrm>
      </p:grpSpPr>
      <p:sp>
        <p:nvSpPr>
          <p:cNvPr id="22" name="Google Shape;22;p12"/>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3" name="Google Shape;23;p12"/>
          <p:cNvSpPr txBox="1">
            <a:spLocks noGrp="1"/>
          </p:cNvSpPr>
          <p:nvPr>
            <p:ph type="body" idx="1"/>
          </p:nvPr>
        </p:nvSpPr>
        <p:spPr>
          <a:xfrm>
            <a:off x="457200" y="1600200"/>
            <a:ext cx="8229600" cy="4525963"/>
          </a:xfrm>
          <a:prstGeom prst="rect">
            <a:avLst/>
          </a:prstGeom>
          <a:noFill/>
          <a:ln>
            <a:noFill/>
          </a:ln>
        </p:spPr>
        <p:txBody>
          <a:bodyPr spcFirstLastPara="1" wrap="square" lIns="91425" tIns="45700" rIns="91425" bIns="45700" anchor="t" anchorCtr="0">
            <a:normAutofit/>
          </a:bodyPr>
          <a:lstStyle>
            <a:lvl1pPr marL="457200" lvl="0" indent="-342900" algn="l">
              <a:spcBef>
                <a:spcPts val="360"/>
              </a:spcBef>
              <a:spcAft>
                <a:spcPts val="0"/>
              </a:spcAft>
              <a:buClr>
                <a:schemeClr val="dk1"/>
              </a:buClr>
              <a:buSzPts val="1800"/>
              <a:buChar char="•"/>
              <a:defRPr/>
            </a:lvl1pPr>
            <a:lvl2pPr marL="914400" lvl="1" indent="-342900" algn="l">
              <a:spcBef>
                <a:spcPts val="360"/>
              </a:spcBef>
              <a:spcAft>
                <a:spcPts val="0"/>
              </a:spcAft>
              <a:buClr>
                <a:schemeClr val="dk1"/>
              </a:buClr>
              <a:buSzPts val="1800"/>
              <a:buChar char="–"/>
              <a:defRPr/>
            </a:lvl2pPr>
            <a:lvl3pPr marL="1371600" lvl="2" indent="-342900" algn="l">
              <a:spcBef>
                <a:spcPts val="360"/>
              </a:spcBef>
              <a:spcAft>
                <a:spcPts val="0"/>
              </a:spcAft>
              <a:buClr>
                <a:schemeClr val="dk1"/>
              </a:buClr>
              <a:buSzPts val="1800"/>
              <a:buChar char="•"/>
              <a:defRPr/>
            </a:lvl3pPr>
            <a:lvl4pPr marL="1828800" lvl="3" indent="-342900" algn="l">
              <a:spcBef>
                <a:spcPts val="360"/>
              </a:spcBef>
              <a:spcAft>
                <a:spcPts val="0"/>
              </a:spcAft>
              <a:buClr>
                <a:schemeClr val="dk1"/>
              </a:buClr>
              <a:buSzPts val="1800"/>
              <a:buChar char="–"/>
              <a:defRPr/>
            </a:lvl4pPr>
            <a:lvl5pPr marL="2286000" lvl="4" indent="-342900" algn="l">
              <a:spcBef>
                <a:spcPts val="360"/>
              </a:spcBef>
              <a:spcAft>
                <a:spcPts val="0"/>
              </a:spcAft>
              <a:buClr>
                <a:schemeClr val="dk1"/>
              </a:buClr>
              <a:buSzPts val="1800"/>
              <a:buChar char="»"/>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24" name="Google Shape;24;p12"/>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5" name="Google Shape;25;p12"/>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6" name="Google Shape;26;p12"/>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Intestazione sezione" type="secHead">
  <p:cSld name="SECTION_HEADER">
    <p:spTree>
      <p:nvGrpSpPr>
        <p:cNvPr id="1" name="Shape 27"/>
        <p:cNvGrpSpPr/>
        <p:nvPr/>
      </p:nvGrpSpPr>
      <p:grpSpPr>
        <a:xfrm>
          <a:off x="0" y="0"/>
          <a:ext cx="0" cy="0"/>
          <a:chOff x="0" y="0"/>
          <a:chExt cx="0" cy="0"/>
        </a:xfrm>
      </p:grpSpPr>
      <p:sp>
        <p:nvSpPr>
          <p:cNvPr id="28" name="Google Shape;28;p13"/>
          <p:cNvSpPr txBox="1">
            <a:spLocks noGrp="1"/>
          </p:cNvSpPr>
          <p:nvPr>
            <p:ph type="title"/>
          </p:nvPr>
        </p:nvSpPr>
        <p:spPr>
          <a:xfrm>
            <a:off x="722313" y="4406900"/>
            <a:ext cx="7772400" cy="1362075"/>
          </a:xfrm>
          <a:prstGeom prst="rect">
            <a:avLst/>
          </a:prstGeom>
          <a:noFill/>
          <a:ln>
            <a:noFill/>
          </a:ln>
        </p:spPr>
        <p:txBody>
          <a:bodyPr spcFirstLastPara="1" wrap="square" lIns="91425" tIns="45700" rIns="91425" bIns="45700" anchor="t" anchorCtr="0">
            <a:normAutofit/>
          </a:bodyPr>
          <a:lstStyle>
            <a:lvl1pPr lvl="0" algn="l">
              <a:spcBef>
                <a:spcPts val="0"/>
              </a:spcBef>
              <a:spcAft>
                <a:spcPts val="0"/>
              </a:spcAft>
              <a:buClr>
                <a:schemeClr val="dk1"/>
              </a:buClr>
              <a:buSzPts val="4000"/>
              <a:buFont typeface="Calibri"/>
              <a:buNone/>
              <a:defRPr sz="4000" b="1" cap="none"/>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9" name="Google Shape;29;p13"/>
          <p:cNvSpPr txBox="1">
            <a:spLocks noGrp="1"/>
          </p:cNvSpPr>
          <p:nvPr>
            <p:ph type="body" idx="1"/>
          </p:nvPr>
        </p:nvSpPr>
        <p:spPr>
          <a:xfrm>
            <a:off x="722313" y="2906713"/>
            <a:ext cx="7772400" cy="1500187"/>
          </a:xfrm>
          <a:prstGeom prst="rect">
            <a:avLst/>
          </a:prstGeom>
          <a:noFill/>
          <a:ln>
            <a:noFill/>
          </a:ln>
        </p:spPr>
        <p:txBody>
          <a:bodyPr spcFirstLastPara="1" wrap="square" lIns="91425" tIns="45700" rIns="91425" bIns="45700" anchor="b" anchorCtr="0">
            <a:normAutofit/>
          </a:bodyPr>
          <a:lstStyle>
            <a:lvl1pPr marL="457200" lvl="0" indent="-228600" algn="l">
              <a:spcBef>
                <a:spcPts val="400"/>
              </a:spcBef>
              <a:spcAft>
                <a:spcPts val="0"/>
              </a:spcAft>
              <a:buClr>
                <a:srgbClr val="888888"/>
              </a:buClr>
              <a:buSzPts val="2000"/>
              <a:buNone/>
              <a:defRPr sz="2000">
                <a:solidFill>
                  <a:srgbClr val="888888"/>
                </a:solidFill>
              </a:defRPr>
            </a:lvl1pPr>
            <a:lvl2pPr marL="914400" lvl="1" indent="-228600" algn="l">
              <a:spcBef>
                <a:spcPts val="360"/>
              </a:spcBef>
              <a:spcAft>
                <a:spcPts val="0"/>
              </a:spcAft>
              <a:buClr>
                <a:srgbClr val="888888"/>
              </a:buClr>
              <a:buSzPts val="1800"/>
              <a:buNone/>
              <a:defRPr sz="1800">
                <a:solidFill>
                  <a:srgbClr val="888888"/>
                </a:solidFill>
              </a:defRPr>
            </a:lvl2pPr>
            <a:lvl3pPr marL="1371600" lvl="2" indent="-228600" algn="l">
              <a:spcBef>
                <a:spcPts val="320"/>
              </a:spcBef>
              <a:spcAft>
                <a:spcPts val="0"/>
              </a:spcAft>
              <a:buClr>
                <a:srgbClr val="888888"/>
              </a:buClr>
              <a:buSzPts val="1600"/>
              <a:buNone/>
              <a:defRPr sz="1600">
                <a:solidFill>
                  <a:srgbClr val="888888"/>
                </a:solidFill>
              </a:defRPr>
            </a:lvl3pPr>
            <a:lvl4pPr marL="1828800" lvl="3" indent="-228600" algn="l">
              <a:spcBef>
                <a:spcPts val="280"/>
              </a:spcBef>
              <a:spcAft>
                <a:spcPts val="0"/>
              </a:spcAft>
              <a:buClr>
                <a:srgbClr val="888888"/>
              </a:buClr>
              <a:buSzPts val="1400"/>
              <a:buNone/>
              <a:defRPr sz="1400">
                <a:solidFill>
                  <a:srgbClr val="888888"/>
                </a:solidFill>
              </a:defRPr>
            </a:lvl4pPr>
            <a:lvl5pPr marL="2286000" lvl="4" indent="-228600" algn="l">
              <a:spcBef>
                <a:spcPts val="280"/>
              </a:spcBef>
              <a:spcAft>
                <a:spcPts val="0"/>
              </a:spcAft>
              <a:buClr>
                <a:srgbClr val="888888"/>
              </a:buClr>
              <a:buSzPts val="1400"/>
              <a:buNone/>
              <a:defRPr sz="1400">
                <a:solidFill>
                  <a:srgbClr val="888888"/>
                </a:solidFill>
              </a:defRPr>
            </a:lvl5pPr>
            <a:lvl6pPr marL="2743200" lvl="5" indent="-228600" algn="l">
              <a:spcBef>
                <a:spcPts val="280"/>
              </a:spcBef>
              <a:spcAft>
                <a:spcPts val="0"/>
              </a:spcAft>
              <a:buClr>
                <a:srgbClr val="888888"/>
              </a:buClr>
              <a:buSzPts val="1400"/>
              <a:buNone/>
              <a:defRPr sz="1400">
                <a:solidFill>
                  <a:srgbClr val="888888"/>
                </a:solidFill>
              </a:defRPr>
            </a:lvl6pPr>
            <a:lvl7pPr marL="3200400" lvl="6" indent="-228600" algn="l">
              <a:spcBef>
                <a:spcPts val="280"/>
              </a:spcBef>
              <a:spcAft>
                <a:spcPts val="0"/>
              </a:spcAft>
              <a:buClr>
                <a:srgbClr val="888888"/>
              </a:buClr>
              <a:buSzPts val="1400"/>
              <a:buNone/>
              <a:defRPr sz="1400">
                <a:solidFill>
                  <a:srgbClr val="888888"/>
                </a:solidFill>
              </a:defRPr>
            </a:lvl7pPr>
            <a:lvl8pPr marL="3657600" lvl="7" indent="-228600" algn="l">
              <a:spcBef>
                <a:spcPts val="280"/>
              </a:spcBef>
              <a:spcAft>
                <a:spcPts val="0"/>
              </a:spcAft>
              <a:buClr>
                <a:srgbClr val="888888"/>
              </a:buClr>
              <a:buSzPts val="1400"/>
              <a:buNone/>
              <a:defRPr sz="1400">
                <a:solidFill>
                  <a:srgbClr val="888888"/>
                </a:solidFill>
              </a:defRPr>
            </a:lvl8pPr>
            <a:lvl9pPr marL="4114800" lvl="8" indent="-228600" algn="l">
              <a:spcBef>
                <a:spcPts val="280"/>
              </a:spcBef>
              <a:spcAft>
                <a:spcPts val="0"/>
              </a:spcAft>
              <a:buClr>
                <a:srgbClr val="888888"/>
              </a:buClr>
              <a:buSzPts val="1400"/>
              <a:buNone/>
              <a:defRPr sz="1400">
                <a:solidFill>
                  <a:srgbClr val="888888"/>
                </a:solidFill>
              </a:defRPr>
            </a:lvl9pPr>
          </a:lstStyle>
          <a:p>
            <a:endParaRPr/>
          </a:p>
        </p:txBody>
      </p:sp>
      <p:sp>
        <p:nvSpPr>
          <p:cNvPr id="30" name="Google Shape;30;p13"/>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1" name="Google Shape;31;p13"/>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2" name="Google Shape;32;p13"/>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Due contenuti" type="twoObj">
  <p:cSld name="TWO_OBJECTS">
    <p:spTree>
      <p:nvGrpSpPr>
        <p:cNvPr id="1" name="Shape 33"/>
        <p:cNvGrpSpPr/>
        <p:nvPr/>
      </p:nvGrpSpPr>
      <p:grpSpPr>
        <a:xfrm>
          <a:off x="0" y="0"/>
          <a:ext cx="0" cy="0"/>
          <a:chOff x="0" y="0"/>
          <a:chExt cx="0" cy="0"/>
        </a:xfrm>
      </p:grpSpPr>
      <p:sp>
        <p:nvSpPr>
          <p:cNvPr id="34" name="Google Shape;34;p14"/>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5" name="Google Shape;35;p14"/>
          <p:cNvSpPr txBox="1">
            <a:spLocks noGrp="1"/>
          </p:cNvSpPr>
          <p:nvPr>
            <p:ph type="body" idx="1"/>
          </p:nvPr>
        </p:nvSpPr>
        <p:spPr>
          <a:xfrm>
            <a:off x="457200" y="1600200"/>
            <a:ext cx="4038600" cy="4525963"/>
          </a:xfrm>
          <a:prstGeom prst="rect">
            <a:avLst/>
          </a:prstGeom>
          <a:noFill/>
          <a:ln>
            <a:noFill/>
          </a:ln>
        </p:spPr>
        <p:txBody>
          <a:bodyPr spcFirstLastPara="1" wrap="square" lIns="91425" tIns="45700" rIns="91425" bIns="45700" anchor="t" anchorCtr="0">
            <a:normAutofit/>
          </a:bodyPr>
          <a:lstStyle>
            <a:lvl1pPr marL="457200" lvl="0" indent="-406400" algn="l">
              <a:spcBef>
                <a:spcPts val="560"/>
              </a:spcBef>
              <a:spcAft>
                <a:spcPts val="0"/>
              </a:spcAft>
              <a:buClr>
                <a:schemeClr val="dk1"/>
              </a:buClr>
              <a:buSzPts val="2800"/>
              <a:buChar char="•"/>
              <a:defRPr sz="2800"/>
            </a:lvl1pPr>
            <a:lvl2pPr marL="914400" lvl="1" indent="-381000" algn="l">
              <a:spcBef>
                <a:spcPts val="480"/>
              </a:spcBef>
              <a:spcAft>
                <a:spcPts val="0"/>
              </a:spcAft>
              <a:buClr>
                <a:schemeClr val="dk1"/>
              </a:buClr>
              <a:buSzPts val="2400"/>
              <a:buChar char="–"/>
              <a:defRPr sz="2400"/>
            </a:lvl2pPr>
            <a:lvl3pPr marL="1371600" lvl="2" indent="-355600" algn="l">
              <a:spcBef>
                <a:spcPts val="400"/>
              </a:spcBef>
              <a:spcAft>
                <a:spcPts val="0"/>
              </a:spcAft>
              <a:buClr>
                <a:schemeClr val="dk1"/>
              </a:buClr>
              <a:buSzPts val="2000"/>
              <a:buChar char="•"/>
              <a:defRPr sz="2000"/>
            </a:lvl3pPr>
            <a:lvl4pPr marL="1828800" lvl="3" indent="-342900" algn="l">
              <a:spcBef>
                <a:spcPts val="360"/>
              </a:spcBef>
              <a:spcAft>
                <a:spcPts val="0"/>
              </a:spcAft>
              <a:buClr>
                <a:schemeClr val="dk1"/>
              </a:buClr>
              <a:buSzPts val="1800"/>
              <a:buChar char="–"/>
              <a:defRPr sz="1800"/>
            </a:lvl4pPr>
            <a:lvl5pPr marL="2286000" lvl="4" indent="-342900" algn="l">
              <a:spcBef>
                <a:spcPts val="360"/>
              </a:spcBef>
              <a:spcAft>
                <a:spcPts val="0"/>
              </a:spcAft>
              <a:buClr>
                <a:schemeClr val="dk1"/>
              </a:buClr>
              <a:buSzPts val="1800"/>
              <a:buChar char="»"/>
              <a:defRPr sz="1800"/>
            </a:lvl5pPr>
            <a:lvl6pPr marL="2743200" lvl="5" indent="-342900" algn="l">
              <a:spcBef>
                <a:spcPts val="360"/>
              </a:spcBef>
              <a:spcAft>
                <a:spcPts val="0"/>
              </a:spcAft>
              <a:buClr>
                <a:schemeClr val="dk1"/>
              </a:buClr>
              <a:buSzPts val="1800"/>
              <a:buChar char="•"/>
              <a:defRPr sz="1800"/>
            </a:lvl6pPr>
            <a:lvl7pPr marL="3200400" lvl="6" indent="-342900" algn="l">
              <a:spcBef>
                <a:spcPts val="360"/>
              </a:spcBef>
              <a:spcAft>
                <a:spcPts val="0"/>
              </a:spcAft>
              <a:buClr>
                <a:schemeClr val="dk1"/>
              </a:buClr>
              <a:buSzPts val="1800"/>
              <a:buChar char="•"/>
              <a:defRPr sz="1800"/>
            </a:lvl7pPr>
            <a:lvl8pPr marL="3657600" lvl="7" indent="-342900" algn="l">
              <a:spcBef>
                <a:spcPts val="360"/>
              </a:spcBef>
              <a:spcAft>
                <a:spcPts val="0"/>
              </a:spcAft>
              <a:buClr>
                <a:schemeClr val="dk1"/>
              </a:buClr>
              <a:buSzPts val="1800"/>
              <a:buChar char="•"/>
              <a:defRPr sz="1800"/>
            </a:lvl8pPr>
            <a:lvl9pPr marL="4114800" lvl="8" indent="-342900" algn="l">
              <a:spcBef>
                <a:spcPts val="360"/>
              </a:spcBef>
              <a:spcAft>
                <a:spcPts val="0"/>
              </a:spcAft>
              <a:buClr>
                <a:schemeClr val="dk1"/>
              </a:buClr>
              <a:buSzPts val="1800"/>
              <a:buChar char="•"/>
              <a:defRPr sz="1800"/>
            </a:lvl9pPr>
          </a:lstStyle>
          <a:p>
            <a:endParaRPr/>
          </a:p>
        </p:txBody>
      </p:sp>
      <p:sp>
        <p:nvSpPr>
          <p:cNvPr id="36" name="Google Shape;36;p14"/>
          <p:cNvSpPr txBox="1">
            <a:spLocks noGrp="1"/>
          </p:cNvSpPr>
          <p:nvPr>
            <p:ph type="body" idx="2"/>
          </p:nvPr>
        </p:nvSpPr>
        <p:spPr>
          <a:xfrm>
            <a:off x="4648200" y="1600200"/>
            <a:ext cx="4038600" cy="4525963"/>
          </a:xfrm>
          <a:prstGeom prst="rect">
            <a:avLst/>
          </a:prstGeom>
          <a:noFill/>
          <a:ln>
            <a:noFill/>
          </a:ln>
        </p:spPr>
        <p:txBody>
          <a:bodyPr spcFirstLastPara="1" wrap="square" lIns="91425" tIns="45700" rIns="91425" bIns="45700" anchor="t" anchorCtr="0">
            <a:normAutofit/>
          </a:bodyPr>
          <a:lstStyle>
            <a:lvl1pPr marL="457200" lvl="0" indent="-406400" algn="l">
              <a:spcBef>
                <a:spcPts val="560"/>
              </a:spcBef>
              <a:spcAft>
                <a:spcPts val="0"/>
              </a:spcAft>
              <a:buClr>
                <a:schemeClr val="dk1"/>
              </a:buClr>
              <a:buSzPts val="2800"/>
              <a:buChar char="•"/>
              <a:defRPr sz="2800"/>
            </a:lvl1pPr>
            <a:lvl2pPr marL="914400" lvl="1" indent="-381000" algn="l">
              <a:spcBef>
                <a:spcPts val="480"/>
              </a:spcBef>
              <a:spcAft>
                <a:spcPts val="0"/>
              </a:spcAft>
              <a:buClr>
                <a:schemeClr val="dk1"/>
              </a:buClr>
              <a:buSzPts val="2400"/>
              <a:buChar char="–"/>
              <a:defRPr sz="2400"/>
            </a:lvl2pPr>
            <a:lvl3pPr marL="1371600" lvl="2" indent="-355600" algn="l">
              <a:spcBef>
                <a:spcPts val="400"/>
              </a:spcBef>
              <a:spcAft>
                <a:spcPts val="0"/>
              </a:spcAft>
              <a:buClr>
                <a:schemeClr val="dk1"/>
              </a:buClr>
              <a:buSzPts val="2000"/>
              <a:buChar char="•"/>
              <a:defRPr sz="2000"/>
            </a:lvl3pPr>
            <a:lvl4pPr marL="1828800" lvl="3" indent="-342900" algn="l">
              <a:spcBef>
                <a:spcPts val="360"/>
              </a:spcBef>
              <a:spcAft>
                <a:spcPts val="0"/>
              </a:spcAft>
              <a:buClr>
                <a:schemeClr val="dk1"/>
              </a:buClr>
              <a:buSzPts val="1800"/>
              <a:buChar char="–"/>
              <a:defRPr sz="1800"/>
            </a:lvl4pPr>
            <a:lvl5pPr marL="2286000" lvl="4" indent="-342900" algn="l">
              <a:spcBef>
                <a:spcPts val="360"/>
              </a:spcBef>
              <a:spcAft>
                <a:spcPts val="0"/>
              </a:spcAft>
              <a:buClr>
                <a:schemeClr val="dk1"/>
              </a:buClr>
              <a:buSzPts val="1800"/>
              <a:buChar char="»"/>
              <a:defRPr sz="1800"/>
            </a:lvl5pPr>
            <a:lvl6pPr marL="2743200" lvl="5" indent="-342900" algn="l">
              <a:spcBef>
                <a:spcPts val="360"/>
              </a:spcBef>
              <a:spcAft>
                <a:spcPts val="0"/>
              </a:spcAft>
              <a:buClr>
                <a:schemeClr val="dk1"/>
              </a:buClr>
              <a:buSzPts val="1800"/>
              <a:buChar char="•"/>
              <a:defRPr sz="1800"/>
            </a:lvl6pPr>
            <a:lvl7pPr marL="3200400" lvl="6" indent="-342900" algn="l">
              <a:spcBef>
                <a:spcPts val="360"/>
              </a:spcBef>
              <a:spcAft>
                <a:spcPts val="0"/>
              </a:spcAft>
              <a:buClr>
                <a:schemeClr val="dk1"/>
              </a:buClr>
              <a:buSzPts val="1800"/>
              <a:buChar char="•"/>
              <a:defRPr sz="1800"/>
            </a:lvl7pPr>
            <a:lvl8pPr marL="3657600" lvl="7" indent="-342900" algn="l">
              <a:spcBef>
                <a:spcPts val="360"/>
              </a:spcBef>
              <a:spcAft>
                <a:spcPts val="0"/>
              </a:spcAft>
              <a:buClr>
                <a:schemeClr val="dk1"/>
              </a:buClr>
              <a:buSzPts val="1800"/>
              <a:buChar char="•"/>
              <a:defRPr sz="1800"/>
            </a:lvl8pPr>
            <a:lvl9pPr marL="4114800" lvl="8" indent="-342900" algn="l">
              <a:spcBef>
                <a:spcPts val="360"/>
              </a:spcBef>
              <a:spcAft>
                <a:spcPts val="0"/>
              </a:spcAft>
              <a:buClr>
                <a:schemeClr val="dk1"/>
              </a:buClr>
              <a:buSzPts val="1800"/>
              <a:buChar char="•"/>
              <a:defRPr sz="1800"/>
            </a:lvl9pPr>
          </a:lstStyle>
          <a:p>
            <a:endParaRPr/>
          </a:p>
        </p:txBody>
      </p:sp>
      <p:sp>
        <p:nvSpPr>
          <p:cNvPr id="37" name="Google Shape;37;p14"/>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8" name="Google Shape;38;p14"/>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9" name="Google Shape;39;p14"/>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Confronto" type="twoTxTwoObj">
  <p:cSld name="TWO_OBJECTS_WITH_TEXT">
    <p:spTree>
      <p:nvGrpSpPr>
        <p:cNvPr id="1" name="Shape 40"/>
        <p:cNvGrpSpPr/>
        <p:nvPr/>
      </p:nvGrpSpPr>
      <p:grpSpPr>
        <a:xfrm>
          <a:off x="0" y="0"/>
          <a:ext cx="0" cy="0"/>
          <a:chOff x="0" y="0"/>
          <a:chExt cx="0" cy="0"/>
        </a:xfrm>
      </p:grpSpPr>
      <p:sp>
        <p:nvSpPr>
          <p:cNvPr id="41" name="Google Shape;41;p15"/>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dk1"/>
              </a:buClr>
              <a:buSzPts val="4400"/>
              <a:buFont typeface="Calibri"/>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2" name="Google Shape;42;p15"/>
          <p:cNvSpPr txBox="1">
            <a:spLocks noGrp="1"/>
          </p:cNvSpPr>
          <p:nvPr>
            <p:ph type="body" idx="1"/>
          </p:nvPr>
        </p:nvSpPr>
        <p:spPr>
          <a:xfrm>
            <a:off x="457200" y="1535113"/>
            <a:ext cx="4040188" cy="639762"/>
          </a:xfrm>
          <a:prstGeom prst="rect">
            <a:avLst/>
          </a:prstGeom>
          <a:noFill/>
          <a:ln>
            <a:noFill/>
          </a:ln>
        </p:spPr>
        <p:txBody>
          <a:bodyPr spcFirstLastPara="1" wrap="square" lIns="91425" tIns="45700" rIns="91425" bIns="45700" anchor="b" anchorCtr="0">
            <a:normAutofit/>
          </a:bodyPr>
          <a:lstStyle>
            <a:lvl1pPr marL="457200" lvl="0" indent="-228600" algn="l">
              <a:spcBef>
                <a:spcPts val="480"/>
              </a:spcBef>
              <a:spcAft>
                <a:spcPts val="0"/>
              </a:spcAft>
              <a:buClr>
                <a:schemeClr val="dk1"/>
              </a:buClr>
              <a:buSzPts val="2400"/>
              <a:buNone/>
              <a:defRPr sz="2400" b="1"/>
            </a:lvl1pPr>
            <a:lvl2pPr marL="914400" lvl="1" indent="-228600" algn="l">
              <a:spcBef>
                <a:spcPts val="400"/>
              </a:spcBef>
              <a:spcAft>
                <a:spcPts val="0"/>
              </a:spcAft>
              <a:buClr>
                <a:schemeClr val="dk1"/>
              </a:buClr>
              <a:buSzPts val="2000"/>
              <a:buNone/>
              <a:defRPr sz="2000" b="1"/>
            </a:lvl2pPr>
            <a:lvl3pPr marL="1371600" lvl="2" indent="-228600" algn="l">
              <a:spcBef>
                <a:spcPts val="360"/>
              </a:spcBef>
              <a:spcAft>
                <a:spcPts val="0"/>
              </a:spcAft>
              <a:buClr>
                <a:schemeClr val="dk1"/>
              </a:buClr>
              <a:buSzPts val="1800"/>
              <a:buNone/>
              <a:defRPr sz="1800" b="1"/>
            </a:lvl3pPr>
            <a:lvl4pPr marL="1828800" lvl="3" indent="-228600" algn="l">
              <a:spcBef>
                <a:spcPts val="320"/>
              </a:spcBef>
              <a:spcAft>
                <a:spcPts val="0"/>
              </a:spcAft>
              <a:buClr>
                <a:schemeClr val="dk1"/>
              </a:buClr>
              <a:buSzPts val="1600"/>
              <a:buNone/>
              <a:defRPr sz="1600" b="1"/>
            </a:lvl4pPr>
            <a:lvl5pPr marL="2286000" lvl="4" indent="-228600" algn="l">
              <a:spcBef>
                <a:spcPts val="320"/>
              </a:spcBef>
              <a:spcAft>
                <a:spcPts val="0"/>
              </a:spcAft>
              <a:buClr>
                <a:schemeClr val="dk1"/>
              </a:buClr>
              <a:buSzPts val="1600"/>
              <a:buNone/>
              <a:defRPr sz="1600" b="1"/>
            </a:lvl5pPr>
            <a:lvl6pPr marL="2743200" lvl="5" indent="-228600" algn="l">
              <a:spcBef>
                <a:spcPts val="320"/>
              </a:spcBef>
              <a:spcAft>
                <a:spcPts val="0"/>
              </a:spcAft>
              <a:buClr>
                <a:schemeClr val="dk1"/>
              </a:buClr>
              <a:buSzPts val="1600"/>
              <a:buNone/>
              <a:defRPr sz="1600" b="1"/>
            </a:lvl6pPr>
            <a:lvl7pPr marL="3200400" lvl="6" indent="-228600" algn="l">
              <a:spcBef>
                <a:spcPts val="320"/>
              </a:spcBef>
              <a:spcAft>
                <a:spcPts val="0"/>
              </a:spcAft>
              <a:buClr>
                <a:schemeClr val="dk1"/>
              </a:buClr>
              <a:buSzPts val="1600"/>
              <a:buNone/>
              <a:defRPr sz="1600" b="1"/>
            </a:lvl7pPr>
            <a:lvl8pPr marL="3657600" lvl="7" indent="-228600" algn="l">
              <a:spcBef>
                <a:spcPts val="320"/>
              </a:spcBef>
              <a:spcAft>
                <a:spcPts val="0"/>
              </a:spcAft>
              <a:buClr>
                <a:schemeClr val="dk1"/>
              </a:buClr>
              <a:buSzPts val="1600"/>
              <a:buNone/>
              <a:defRPr sz="1600" b="1"/>
            </a:lvl8pPr>
            <a:lvl9pPr marL="4114800" lvl="8" indent="-228600" algn="l">
              <a:spcBef>
                <a:spcPts val="320"/>
              </a:spcBef>
              <a:spcAft>
                <a:spcPts val="0"/>
              </a:spcAft>
              <a:buClr>
                <a:schemeClr val="dk1"/>
              </a:buClr>
              <a:buSzPts val="1600"/>
              <a:buNone/>
              <a:defRPr sz="1600" b="1"/>
            </a:lvl9pPr>
          </a:lstStyle>
          <a:p>
            <a:endParaRPr/>
          </a:p>
        </p:txBody>
      </p:sp>
      <p:sp>
        <p:nvSpPr>
          <p:cNvPr id="43" name="Google Shape;43;p15"/>
          <p:cNvSpPr txBox="1">
            <a:spLocks noGrp="1"/>
          </p:cNvSpPr>
          <p:nvPr>
            <p:ph type="body" idx="2"/>
          </p:nvPr>
        </p:nvSpPr>
        <p:spPr>
          <a:xfrm>
            <a:off x="457200" y="2174875"/>
            <a:ext cx="4040188" cy="3951288"/>
          </a:xfrm>
          <a:prstGeom prst="rect">
            <a:avLst/>
          </a:prstGeom>
          <a:noFill/>
          <a:ln>
            <a:noFill/>
          </a:ln>
        </p:spPr>
        <p:txBody>
          <a:bodyPr spcFirstLastPara="1" wrap="square" lIns="91425" tIns="45700" rIns="91425" bIns="45700" anchor="t" anchorCtr="0">
            <a:normAutofit/>
          </a:bodyPr>
          <a:lstStyle>
            <a:lvl1pPr marL="457200" lvl="0" indent="-381000" algn="l">
              <a:spcBef>
                <a:spcPts val="480"/>
              </a:spcBef>
              <a:spcAft>
                <a:spcPts val="0"/>
              </a:spcAft>
              <a:buClr>
                <a:schemeClr val="dk1"/>
              </a:buClr>
              <a:buSzPts val="2400"/>
              <a:buChar char="•"/>
              <a:defRPr sz="2400"/>
            </a:lvl1pPr>
            <a:lvl2pPr marL="914400" lvl="1" indent="-355600" algn="l">
              <a:spcBef>
                <a:spcPts val="400"/>
              </a:spcBef>
              <a:spcAft>
                <a:spcPts val="0"/>
              </a:spcAft>
              <a:buClr>
                <a:schemeClr val="dk1"/>
              </a:buClr>
              <a:buSzPts val="2000"/>
              <a:buChar char="–"/>
              <a:defRPr sz="2000"/>
            </a:lvl2pPr>
            <a:lvl3pPr marL="1371600" lvl="2" indent="-342900" algn="l">
              <a:spcBef>
                <a:spcPts val="360"/>
              </a:spcBef>
              <a:spcAft>
                <a:spcPts val="0"/>
              </a:spcAft>
              <a:buClr>
                <a:schemeClr val="dk1"/>
              </a:buClr>
              <a:buSzPts val="1800"/>
              <a:buChar char="•"/>
              <a:defRPr sz="1800"/>
            </a:lvl3pPr>
            <a:lvl4pPr marL="1828800" lvl="3" indent="-330200" algn="l">
              <a:spcBef>
                <a:spcPts val="320"/>
              </a:spcBef>
              <a:spcAft>
                <a:spcPts val="0"/>
              </a:spcAft>
              <a:buClr>
                <a:schemeClr val="dk1"/>
              </a:buClr>
              <a:buSzPts val="1600"/>
              <a:buChar char="–"/>
              <a:defRPr sz="1600"/>
            </a:lvl4pPr>
            <a:lvl5pPr marL="2286000" lvl="4" indent="-330200" algn="l">
              <a:spcBef>
                <a:spcPts val="320"/>
              </a:spcBef>
              <a:spcAft>
                <a:spcPts val="0"/>
              </a:spcAft>
              <a:buClr>
                <a:schemeClr val="dk1"/>
              </a:buClr>
              <a:buSzPts val="1600"/>
              <a:buChar char="»"/>
              <a:defRPr sz="1600"/>
            </a:lvl5pPr>
            <a:lvl6pPr marL="2743200" lvl="5" indent="-330200" algn="l">
              <a:spcBef>
                <a:spcPts val="320"/>
              </a:spcBef>
              <a:spcAft>
                <a:spcPts val="0"/>
              </a:spcAft>
              <a:buClr>
                <a:schemeClr val="dk1"/>
              </a:buClr>
              <a:buSzPts val="1600"/>
              <a:buChar char="•"/>
              <a:defRPr sz="1600"/>
            </a:lvl6pPr>
            <a:lvl7pPr marL="3200400" lvl="6" indent="-330200" algn="l">
              <a:spcBef>
                <a:spcPts val="320"/>
              </a:spcBef>
              <a:spcAft>
                <a:spcPts val="0"/>
              </a:spcAft>
              <a:buClr>
                <a:schemeClr val="dk1"/>
              </a:buClr>
              <a:buSzPts val="1600"/>
              <a:buChar char="•"/>
              <a:defRPr sz="1600"/>
            </a:lvl7pPr>
            <a:lvl8pPr marL="3657600" lvl="7" indent="-330200" algn="l">
              <a:spcBef>
                <a:spcPts val="320"/>
              </a:spcBef>
              <a:spcAft>
                <a:spcPts val="0"/>
              </a:spcAft>
              <a:buClr>
                <a:schemeClr val="dk1"/>
              </a:buClr>
              <a:buSzPts val="1600"/>
              <a:buChar char="•"/>
              <a:defRPr sz="1600"/>
            </a:lvl8pPr>
            <a:lvl9pPr marL="4114800" lvl="8" indent="-330200" algn="l">
              <a:spcBef>
                <a:spcPts val="320"/>
              </a:spcBef>
              <a:spcAft>
                <a:spcPts val="0"/>
              </a:spcAft>
              <a:buClr>
                <a:schemeClr val="dk1"/>
              </a:buClr>
              <a:buSzPts val="1600"/>
              <a:buChar char="•"/>
              <a:defRPr sz="1600"/>
            </a:lvl9pPr>
          </a:lstStyle>
          <a:p>
            <a:endParaRPr/>
          </a:p>
        </p:txBody>
      </p:sp>
      <p:sp>
        <p:nvSpPr>
          <p:cNvPr id="44" name="Google Shape;44;p15"/>
          <p:cNvSpPr txBox="1">
            <a:spLocks noGrp="1"/>
          </p:cNvSpPr>
          <p:nvPr>
            <p:ph type="body" idx="3"/>
          </p:nvPr>
        </p:nvSpPr>
        <p:spPr>
          <a:xfrm>
            <a:off x="4645025" y="1535113"/>
            <a:ext cx="4041775" cy="639762"/>
          </a:xfrm>
          <a:prstGeom prst="rect">
            <a:avLst/>
          </a:prstGeom>
          <a:noFill/>
          <a:ln>
            <a:noFill/>
          </a:ln>
        </p:spPr>
        <p:txBody>
          <a:bodyPr spcFirstLastPara="1" wrap="square" lIns="91425" tIns="45700" rIns="91425" bIns="45700" anchor="b" anchorCtr="0">
            <a:normAutofit/>
          </a:bodyPr>
          <a:lstStyle>
            <a:lvl1pPr marL="457200" lvl="0" indent="-228600" algn="l">
              <a:spcBef>
                <a:spcPts val="480"/>
              </a:spcBef>
              <a:spcAft>
                <a:spcPts val="0"/>
              </a:spcAft>
              <a:buClr>
                <a:schemeClr val="dk1"/>
              </a:buClr>
              <a:buSzPts val="2400"/>
              <a:buNone/>
              <a:defRPr sz="2400" b="1"/>
            </a:lvl1pPr>
            <a:lvl2pPr marL="914400" lvl="1" indent="-228600" algn="l">
              <a:spcBef>
                <a:spcPts val="400"/>
              </a:spcBef>
              <a:spcAft>
                <a:spcPts val="0"/>
              </a:spcAft>
              <a:buClr>
                <a:schemeClr val="dk1"/>
              </a:buClr>
              <a:buSzPts val="2000"/>
              <a:buNone/>
              <a:defRPr sz="2000" b="1"/>
            </a:lvl2pPr>
            <a:lvl3pPr marL="1371600" lvl="2" indent="-228600" algn="l">
              <a:spcBef>
                <a:spcPts val="360"/>
              </a:spcBef>
              <a:spcAft>
                <a:spcPts val="0"/>
              </a:spcAft>
              <a:buClr>
                <a:schemeClr val="dk1"/>
              </a:buClr>
              <a:buSzPts val="1800"/>
              <a:buNone/>
              <a:defRPr sz="1800" b="1"/>
            </a:lvl3pPr>
            <a:lvl4pPr marL="1828800" lvl="3" indent="-228600" algn="l">
              <a:spcBef>
                <a:spcPts val="320"/>
              </a:spcBef>
              <a:spcAft>
                <a:spcPts val="0"/>
              </a:spcAft>
              <a:buClr>
                <a:schemeClr val="dk1"/>
              </a:buClr>
              <a:buSzPts val="1600"/>
              <a:buNone/>
              <a:defRPr sz="1600" b="1"/>
            </a:lvl4pPr>
            <a:lvl5pPr marL="2286000" lvl="4" indent="-228600" algn="l">
              <a:spcBef>
                <a:spcPts val="320"/>
              </a:spcBef>
              <a:spcAft>
                <a:spcPts val="0"/>
              </a:spcAft>
              <a:buClr>
                <a:schemeClr val="dk1"/>
              </a:buClr>
              <a:buSzPts val="1600"/>
              <a:buNone/>
              <a:defRPr sz="1600" b="1"/>
            </a:lvl5pPr>
            <a:lvl6pPr marL="2743200" lvl="5" indent="-228600" algn="l">
              <a:spcBef>
                <a:spcPts val="320"/>
              </a:spcBef>
              <a:spcAft>
                <a:spcPts val="0"/>
              </a:spcAft>
              <a:buClr>
                <a:schemeClr val="dk1"/>
              </a:buClr>
              <a:buSzPts val="1600"/>
              <a:buNone/>
              <a:defRPr sz="1600" b="1"/>
            </a:lvl6pPr>
            <a:lvl7pPr marL="3200400" lvl="6" indent="-228600" algn="l">
              <a:spcBef>
                <a:spcPts val="320"/>
              </a:spcBef>
              <a:spcAft>
                <a:spcPts val="0"/>
              </a:spcAft>
              <a:buClr>
                <a:schemeClr val="dk1"/>
              </a:buClr>
              <a:buSzPts val="1600"/>
              <a:buNone/>
              <a:defRPr sz="1600" b="1"/>
            </a:lvl7pPr>
            <a:lvl8pPr marL="3657600" lvl="7" indent="-228600" algn="l">
              <a:spcBef>
                <a:spcPts val="320"/>
              </a:spcBef>
              <a:spcAft>
                <a:spcPts val="0"/>
              </a:spcAft>
              <a:buClr>
                <a:schemeClr val="dk1"/>
              </a:buClr>
              <a:buSzPts val="1600"/>
              <a:buNone/>
              <a:defRPr sz="1600" b="1"/>
            </a:lvl8pPr>
            <a:lvl9pPr marL="4114800" lvl="8" indent="-228600" algn="l">
              <a:spcBef>
                <a:spcPts val="320"/>
              </a:spcBef>
              <a:spcAft>
                <a:spcPts val="0"/>
              </a:spcAft>
              <a:buClr>
                <a:schemeClr val="dk1"/>
              </a:buClr>
              <a:buSzPts val="1600"/>
              <a:buNone/>
              <a:defRPr sz="1600" b="1"/>
            </a:lvl9pPr>
          </a:lstStyle>
          <a:p>
            <a:endParaRPr/>
          </a:p>
        </p:txBody>
      </p:sp>
      <p:sp>
        <p:nvSpPr>
          <p:cNvPr id="45" name="Google Shape;45;p15"/>
          <p:cNvSpPr txBox="1">
            <a:spLocks noGrp="1"/>
          </p:cNvSpPr>
          <p:nvPr>
            <p:ph type="body" idx="4"/>
          </p:nvPr>
        </p:nvSpPr>
        <p:spPr>
          <a:xfrm>
            <a:off x="4645025" y="2174875"/>
            <a:ext cx="4041775" cy="3951288"/>
          </a:xfrm>
          <a:prstGeom prst="rect">
            <a:avLst/>
          </a:prstGeom>
          <a:noFill/>
          <a:ln>
            <a:noFill/>
          </a:ln>
        </p:spPr>
        <p:txBody>
          <a:bodyPr spcFirstLastPara="1" wrap="square" lIns="91425" tIns="45700" rIns="91425" bIns="45700" anchor="t" anchorCtr="0">
            <a:normAutofit/>
          </a:bodyPr>
          <a:lstStyle>
            <a:lvl1pPr marL="457200" lvl="0" indent="-381000" algn="l">
              <a:spcBef>
                <a:spcPts val="480"/>
              </a:spcBef>
              <a:spcAft>
                <a:spcPts val="0"/>
              </a:spcAft>
              <a:buClr>
                <a:schemeClr val="dk1"/>
              </a:buClr>
              <a:buSzPts val="2400"/>
              <a:buChar char="•"/>
              <a:defRPr sz="2400"/>
            </a:lvl1pPr>
            <a:lvl2pPr marL="914400" lvl="1" indent="-355600" algn="l">
              <a:spcBef>
                <a:spcPts val="400"/>
              </a:spcBef>
              <a:spcAft>
                <a:spcPts val="0"/>
              </a:spcAft>
              <a:buClr>
                <a:schemeClr val="dk1"/>
              </a:buClr>
              <a:buSzPts val="2000"/>
              <a:buChar char="–"/>
              <a:defRPr sz="2000"/>
            </a:lvl2pPr>
            <a:lvl3pPr marL="1371600" lvl="2" indent="-342900" algn="l">
              <a:spcBef>
                <a:spcPts val="360"/>
              </a:spcBef>
              <a:spcAft>
                <a:spcPts val="0"/>
              </a:spcAft>
              <a:buClr>
                <a:schemeClr val="dk1"/>
              </a:buClr>
              <a:buSzPts val="1800"/>
              <a:buChar char="•"/>
              <a:defRPr sz="1800"/>
            </a:lvl3pPr>
            <a:lvl4pPr marL="1828800" lvl="3" indent="-330200" algn="l">
              <a:spcBef>
                <a:spcPts val="320"/>
              </a:spcBef>
              <a:spcAft>
                <a:spcPts val="0"/>
              </a:spcAft>
              <a:buClr>
                <a:schemeClr val="dk1"/>
              </a:buClr>
              <a:buSzPts val="1600"/>
              <a:buChar char="–"/>
              <a:defRPr sz="1600"/>
            </a:lvl4pPr>
            <a:lvl5pPr marL="2286000" lvl="4" indent="-330200" algn="l">
              <a:spcBef>
                <a:spcPts val="320"/>
              </a:spcBef>
              <a:spcAft>
                <a:spcPts val="0"/>
              </a:spcAft>
              <a:buClr>
                <a:schemeClr val="dk1"/>
              </a:buClr>
              <a:buSzPts val="1600"/>
              <a:buChar char="»"/>
              <a:defRPr sz="1600"/>
            </a:lvl5pPr>
            <a:lvl6pPr marL="2743200" lvl="5" indent="-330200" algn="l">
              <a:spcBef>
                <a:spcPts val="320"/>
              </a:spcBef>
              <a:spcAft>
                <a:spcPts val="0"/>
              </a:spcAft>
              <a:buClr>
                <a:schemeClr val="dk1"/>
              </a:buClr>
              <a:buSzPts val="1600"/>
              <a:buChar char="•"/>
              <a:defRPr sz="1600"/>
            </a:lvl6pPr>
            <a:lvl7pPr marL="3200400" lvl="6" indent="-330200" algn="l">
              <a:spcBef>
                <a:spcPts val="320"/>
              </a:spcBef>
              <a:spcAft>
                <a:spcPts val="0"/>
              </a:spcAft>
              <a:buClr>
                <a:schemeClr val="dk1"/>
              </a:buClr>
              <a:buSzPts val="1600"/>
              <a:buChar char="•"/>
              <a:defRPr sz="1600"/>
            </a:lvl7pPr>
            <a:lvl8pPr marL="3657600" lvl="7" indent="-330200" algn="l">
              <a:spcBef>
                <a:spcPts val="320"/>
              </a:spcBef>
              <a:spcAft>
                <a:spcPts val="0"/>
              </a:spcAft>
              <a:buClr>
                <a:schemeClr val="dk1"/>
              </a:buClr>
              <a:buSzPts val="1600"/>
              <a:buChar char="•"/>
              <a:defRPr sz="1600"/>
            </a:lvl8pPr>
            <a:lvl9pPr marL="4114800" lvl="8" indent="-330200" algn="l">
              <a:spcBef>
                <a:spcPts val="320"/>
              </a:spcBef>
              <a:spcAft>
                <a:spcPts val="0"/>
              </a:spcAft>
              <a:buClr>
                <a:schemeClr val="dk1"/>
              </a:buClr>
              <a:buSzPts val="1600"/>
              <a:buChar char="•"/>
              <a:defRPr sz="1600"/>
            </a:lvl9pPr>
          </a:lstStyle>
          <a:p>
            <a:endParaRPr/>
          </a:p>
        </p:txBody>
      </p:sp>
      <p:sp>
        <p:nvSpPr>
          <p:cNvPr id="46" name="Google Shape;46;p15"/>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7" name="Google Shape;47;p15"/>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8" name="Google Shape;48;p15"/>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Solo titolo" type="titleOnly">
  <p:cSld name="TITLE_ONLY">
    <p:spTree>
      <p:nvGrpSpPr>
        <p:cNvPr id="1" name="Shape 49"/>
        <p:cNvGrpSpPr/>
        <p:nvPr/>
      </p:nvGrpSpPr>
      <p:grpSpPr>
        <a:xfrm>
          <a:off x="0" y="0"/>
          <a:ext cx="0" cy="0"/>
          <a:chOff x="0" y="0"/>
          <a:chExt cx="0" cy="0"/>
        </a:xfrm>
      </p:grpSpPr>
      <p:sp>
        <p:nvSpPr>
          <p:cNvPr id="50" name="Google Shape;50;p16"/>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51" name="Google Shape;51;p16"/>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2" name="Google Shape;52;p16"/>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3" name="Google Shape;53;p16"/>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Vuota" type="blank">
  <p:cSld name="BLANK">
    <p:spTree>
      <p:nvGrpSpPr>
        <p:cNvPr id="1" name="Shape 54"/>
        <p:cNvGrpSpPr/>
        <p:nvPr/>
      </p:nvGrpSpPr>
      <p:grpSpPr>
        <a:xfrm>
          <a:off x="0" y="0"/>
          <a:ext cx="0" cy="0"/>
          <a:chOff x="0" y="0"/>
          <a:chExt cx="0" cy="0"/>
        </a:xfrm>
      </p:grpSpPr>
      <p:sp>
        <p:nvSpPr>
          <p:cNvPr id="55" name="Google Shape;55;p17"/>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6" name="Google Shape;56;p17"/>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7" name="Google Shape;57;p17"/>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Contenuto con didascalia" type="objTx">
  <p:cSld name="OBJECT_WITH_CAPTION_TEXT">
    <p:spTree>
      <p:nvGrpSpPr>
        <p:cNvPr id="1" name="Shape 58"/>
        <p:cNvGrpSpPr/>
        <p:nvPr/>
      </p:nvGrpSpPr>
      <p:grpSpPr>
        <a:xfrm>
          <a:off x="0" y="0"/>
          <a:ext cx="0" cy="0"/>
          <a:chOff x="0" y="0"/>
          <a:chExt cx="0" cy="0"/>
        </a:xfrm>
      </p:grpSpPr>
      <p:sp>
        <p:nvSpPr>
          <p:cNvPr id="59" name="Google Shape;59;p18"/>
          <p:cNvSpPr txBox="1">
            <a:spLocks noGrp="1"/>
          </p:cNvSpPr>
          <p:nvPr>
            <p:ph type="title"/>
          </p:nvPr>
        </p:nvSpPr>
        <p:spPr>
          <a:xfrm>
            <a:off x="457200" y="273050"/>
            <a:ext cx="3008313" cy="1162050"/>
          </a:xfrm>
          <a:prstGeom prst="rect">
            <a:avLst/>
          </a:prstGeom>
          <a:noFill/>
          <a:ln>
            <a:noFill/>
          </a:ln>
        </p:spPr>
        <p:txBody>
          <a:bodyPr spcFirstLastPara="1" wrap="square" lIns="91425" tIns="45700" rIns="91425" bIns="45700" anchor="b" anchorCtr="0">
            <a:normAutofit/>
          </a:bodyPr>
          <a:lstStyle>
            <a:lvl1pPr lvl="0" algn="l">
              <a:spcBef>
                <a:spcPts val="0"/>
              </a:spcBef>
              <a:spcAft>
                <a:spcPts val="0"/>
              </a:spcAft>
              <a:buClr>
                <a:schemeClr val="dk1"/>
              </a:buClr>
              <a:buSzPts val="2000"/>
              <a:buFont typeface="Calibri"/>
              <a:buNone/>
              <a:defRPr sz="2000" b="1"/>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60" name="Google Shape;60;p18"/>
          <p:cNvSpPr txBox="1">
            <a:spLocks noGrp="1"/>
          </p:cNvSpPr>
          <p:nvPr>
            <p:ph type="body" idx="1"/>
          </p:nvPr>
        </p:nvSpPr>
        <p:spPr>
          <a:xfrm>
            <a:off x="3575050" y="273050"/>
            <a:ext cx="5111750" cy="5853113"/>
          </a:xfrm>
          <a:prstGeom prst="rect">
            <a:avLst/>
          </a:prstGeom>
          <a:noFill/>
          <a:ln>
            <a:noFill/>
          </a:ln>
        </p:spPr>
        <p:txBody>
          <a:bodyPr spcFirstLastPara="1" wrap="square" lIns="91425" tIns="45700" rIns="91425" bIns="45700" anchor="t" anchorCtr="0">
            <a:normAutofit/>
          </a:bodyPr>
          <a:lstStyle>
            <a:lvl1pPr marL="457200" lvl="0" indent="-431800" algn="l">
              <a:spcBef>
                <a:spcPts val="640"/>
              </a:spcBef>
              <a:spcAft>
                <a:spcPts val="0"/>
              </a:spcAft>
              <a:buClr>
                <a:schemeClr val="dk1"/>
              </a:buClr>
              <a:buSzPts val="3200"/>
              <a:buChar char="•"/>
              <a:defRPr sz="3200"/>
            </a:lvl1pPr>
            <a:lvl2pPr marL="914400" lvl="1" indent="-406400" algn="l">
              <a:spcBef>
                <a:spcPts val="560"/>
              </a:spcBef>
              <a:spcAft>
                <a:spcPts val="0"/>
              </a:spcAft>
              <a:buClr>
                <a:schemeClr val="dk1"/>
              </a:buClr>
              <a:buSzPts val="2800"/>
              <a:buChar char="–"/>
              <a:defRPr sz="2800"/>
            </a:lvl2pPr>
            <a:lvl3pPr marL="1371600" lvl="2" indent="-381000" algn="l">
              <a:spcBef>
                <a:spcPts val="480"/>
              </a:spcBef>
              <a:spcAft>
                <a:spcPts val="0"/>
              </a:spcAft>
              <a:buClr>
                <a:schemeClr val="dk1"/>
              </a:buClr>
              <a:buSzPts val="2400"/>
              <a:buChar char="•"/>
              <a:defRPr sz="2400"/>
            </a:lvl3pPr>
            <a:lvl4pPr marL="1828800" lvl="3" indent="-355600" algn="l">
              <a:spcBef>
                <a:spcPts val="400"/>
              </a:spcBef>
              <a:spcAft>
                <a:spcPts val="0"/>
              </a:spcAft>
              <a:buClr>
                <a:schemeClr val="dk1"/>
              </a:buClr>
              <a:buSzPts val="2000"/>
              <a:buChar char="–"/>
              <a:defRPr sz="2000"/>
            </a:lvl4pPr>
            <a:lvl5pPr marL="2286000" lvl="4" indent="-355600" algn="l">
              <a:spcBef>
                <a:spcPts val="400"/>
              </a:spcBef>
              <a:spcAft>
                <a:spcPts val="0"/>
              </a:spcAft>
              <a:buClr>
                <a:schemeClr val="dk1"/>
              </a:buClr>
              <a:buSzPts val="2000"/>
              <a:buChar char="»"/>
              <a:defRPr sz="2000"/>
            </a:lvl5pPr>
            <a:lvl6pPr marL="2743200" lvl="5" indent="-355600" algn="l">
              <a:spcBef>
                <a:spcPts val="400"/>
              </a:spcBef>
              <a:spcAft>
                <a:spcPts val="0"/>
              </a:spcAft>
              <a:buClr>
                <a:schemeClr val="dk1"/>
              </a:buClr>
              <a:buSzPts val="2000"/>
              <a:buChar char="•"/>
              <a:defRPr sz="2000"/>
            </a:lvl6pPr>
            <a:lvl7pPr marL="3200400" lvl="6" indent="-355600" algn="l">
              <a:spcBef>
                <a:spcPts val="400"/>
              </a:spcBef>
              <a:spcAft>
                <a:spcPts val="0"/>
              </a:spcAft>
              <a:buClr>
                <a:schemeClr val="dk1"/>
              </a:buClr>
              <a:buSzPts val="2000"/>
              <a:buChar char="•"/>
              <a:defRPr sz="2000"/>
            </a:lvl7pPr>
            <a:lvl8pPr marL="3657600" lvl="7" indent="-355600" algn="l">
              <a:spcBef>
                <a:spcPts val="400"/>
              </a:spcBef>
              <a:spcAft>
                <a:spcPts val="0"/>
              </a:spcAft>
              <a:buClr>
                <a:schemeClr val="dk1"/>
              </a:buClr>
              <a:buSzPts val="2000"/>
              <a:buChar char="•"/>
              <a:defRPr sz="2000"/>
            </a:lvl8pPr>
            <a:lvl9pPr marL="4114800" lvl="8" indent="-355600" algn="l">
              <a:spcBef>
                <a:spcPts val="400"/>
              </a:spcBef>
              <a:spcAft>
                <a:spcPts val="0"/>
              </a:spcAft>
              <a:buClr>
                <a:schemeClr val="dk1"/>
              </a:buClr>
              <a:buSzPts val="2000"/>
              <a:buChar char="•"/>
              <a:defRPr sz="2000"/>
            </a:lvl9pPr>
          </a:lstStyle>
          <a:p>
            <a:endParaRPr/>
          </a:p>
        </p:txBody>
      </p:sp>
      <p:sp>
        <p:nvSpPr>
          <p:cNvPr id="61" name="Google Shape;61;p18"/>
          <p:cNvSpPr txBox="1">
            <a:spLocks noGrp="1"/>
          </p:cNvSpPr>
          <p:nvPr>
            <p:ph type="body" idx="2"/>
          </p:nvPr>
        </p:nvSpPr>
        <p:spPr>
          <a:xfrm>
            <a:off x="457200" y="1435100"/>
            <a:ext cx="3008313" cy="4691063"/>
          </a:xfrm>
          <a:prstGeom prst="rect">
            <a:avLst/>
          </a:prstGeom>
          <a:noFill/>
          <a:ln>
            <a:noFill/>
          </a:ln>
        </p:spPr>
        <p:txBody>
          <a:bodyPr spcFirstLastPara="1" wrap="square" lIns="91425" tIns="45700" rIns="91425" bIns="45700" anchor="t" anchorCtr="0">
            <a:normAutofit/>
          </a:bodyPr>
          <a:lstStyle>
            <a:lvl1pPr marL="457200" lvl="0" indent="-228600" algn="l">
              <a:spcBef>
                <a:spcPts val="280"/>
              </a:spcBef>
              <a:spcAft>
                <a:spcPts val="0"/>
              </a:spcAft>
              <a:buClr>
                <a:schemeClr val="dk1"/>
              </a:buClr>
              <a:buSzPts val="1400"/>
              <a:buNone/>
              <a:defRPr sz="1400"/>
            </a:lvl1pPr>
            <a:lvl2pPr marL="914400" lvl="1" indent="-228600" algn="l">
              <a:spcBef>
                <a:spcPts val="240"/>
              </a:spcBef>
              <a:spcAft>
                <a:spcPts val="0"/>
              </a:spcAft>
              <a:buClr>
                <a:schemeClr val="dk1"/>
              </a:buClr>
              <a:buSzPts val="1200"/>
              <a:buNone/>
              <a:defRPr sz="1200"/>
            </a:lvl2pPr>
            <a:lvl3pPr marL="1371600" lvl="2" indent="-228600" algn="l">
              <a:spcBef>
                <a:spcPts val="200"/>
              </a:spcBef>
              <a:spcAft>
                <a:spcPts val="0"/>
              </a:spcAft>
              <a:buClr>
                <a:schemeClr val="dk1"/>
              </a:buClr>
              <a:buSzPts val="1000"/>
              <a:buNone/>
              <a:defRPr sz="1000"/>
            </a:lvl3pPr>
            <a:lvl4pPr marL="1828800" lvl="3" indent="-228600" algn="l">
              <a:spcBef>
                <a:spcPts val="180"/>
              </a:spcBef>
              <a:spcAft>
                <a:spcPts val="0"/>
              </a:spcAft>
              <a:buClr>
                <a:schemeClr val="dk1"/>
              </a:buClr>
              <a:buSzPts val="900"/>
              <a:buNone/>
              <a:defRPr sz="900"/>
            </a:lvl4pPr>
            <a:lvl5pPr marL="2286000" lvl="4" indent="-228600" algn="l">
              <a:spcBef>
                <a:spcPts val="180"/>
              </a:spcBef>
              <a:spcAft>
                <a:spcPts val="0"/>
              </a:spcAft>
              <a:buClr>
                <a:schemeClr val="dk1"/>
              </a:buClr>
              <a:buSzPts val="900"/>
              <a:buNone/>
              <a:defRPr sz="900"/>
            </a:lvl5pPr>
            <a:lvl6pPr marL="2743200" lvl="5" indent="-228600" algn="l">
              <a:spcBef>
                <a:spcPts val="180"/>
              </a:spcBef>
              <a:spcAft>
                <a:spcPts val="0"/>
              </a:spcAft>
              <a:buClr>
                <a:schemeClr val="dk1"/>
              </a:buClr>
              <a:buSzPts val="900"/>
              <a:buNone/>
              <a:defRPr sz="900"/>
            </a:lvl6pPr>
            <a:lvl7pPr marL="3200400" lvl="6" indent="-228600" algn="l">
              <a:spcBef>
                <a:spcPts val="180"/>
              </a:spcBef>
              <a:spcAft>
                <a:spcPts val="0"/>
              </a:spcAft>
              <a:buClr>
                <a:schemeClr val="dk1"/>
              </a:buClr>
              <a:buSzPts val="900"/>
              <a:buNone/>
              <a:defRPr sz="900"/>
            </a:lvl7pPr>
            <a:lvl8pPr marL="3657600" lvl="7" indent="-228600" algn="l">
              <a:spcBef>
                <a:spcPts val="180"/>
              </a:spcBef>
              <a:spcAft>
                <a:spcPts val="0"/>
              </a:spcAft>
              <a:buClr>
                <a:schemeClr val="dk1"/>
              </a:buClr>
              <a:buSzPts val="900"/>
              <a:buNone/>
              <a:defRPr sz="900"/>
            </a:lvl8pPr>
            <a:lvl9pPr marL="4114800" lvl="8" indent="-228600" algn="l">
              <a:spcBef>
                <a:spcPts val="180"/>
              </a:spcBef>
              <a:spcAft>
                <a:spcPts val="0"/>
              </a:spcAft>
              <a:buClr>
                <a:schemeClr val="dk1"/>
              </a:buClr>
              <a:buSzPts val="900"/>
              <a:buNone/>
              <a:defRPr sz="900"/>
            </a:lvl9pPr>
          </a:lstStyle>
          <a:p>
            <a:endParaRPr/>
          </a:p>
        </p:txBody>
      </p:sp>
      <p:sp>
        <p:nvSpPr>
          <p:cNvPr id="62" name="Google Shape;62;p18"/>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3" name="Google Shape;63;p18"/>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4" name="Google Shape;64;p18"/>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Immagine con didascalia" type="picTx">
  <p:cSld name="PICTURE_WITH_CAPTION_TEXT">
    <p:spTree>
      <p:nvGrpSpPr>
        <p:cNvPr id="1" name="Shape 65"/>
        <p:cNvGrpSpPr/>
        <p:nvPr/>
      </p:nvGrpSpPr>
      <p:grpSpPr>
        <a:xfrm>
          <a:off x="0" y="0"/>
          <a:ext cx="0" cy="0"/>
          <a:chOff x="0" y="0"/>
          <a:chExt cx="0" cy="0"/>
        </a:xfrm>
      </p:grpSpPr>
      <p:sp>
        <p:nvSpPr>
          <p:cNvPr id="66" name="Google Shape;66;p19"/>
          <p:cNvSpPr txBox="1">
            <a:spLocks noGrp="1"/>
          </p:cNvSpPr>
          <p:nvPr>
            <p:ph type="title"/>
          </p:nvPr>
        </p:nvSpPr>
        <p:spPr>
          <a:xfrm>
            <a:off x="1792288" y="4800600"/>
            <a:ext cx="5486400" cy="566738"/>
          </a:xfrm>
          <a:prstGeom prst="rect">
            <a:avLst/>
          </a:prstGeom>
          <a:noFill/>
          <a:ln>
            <a:noFill/>
          </a:ln>
        </p:spPr>
        <p:txBody>
          <a:bodyPr spcFirstLastPara="1" wrap="square" lIns="91425" tIns="45700" rIns="91425" bIns="45700" anchor="b" anchorCtr="0">
            <a:normAutofit/>
          </a:bodyPr>
          <a:lstStyle>
            <a:lvl1pPr lvl="0" algn="l">
              <a:spcBef>
                <a:spcPts val="0"/>
              </a:spcBef>
              <a:spcAft>
                <a:spcPts val="0"/>
              </a:spcAft>
              <a:buClr>
                <a:schemeClr val="dk1"/>
              </a:buClr>
              <a:buSzPts val="2000"/>
              <a:buFont typeface="Calibri"/>
              <a:buNone/>
              <a:defRPr sz="2000" b="1"/>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67" name="Google Shape;67;p19"/>
          <p:cNvSpPr>
            <a:spLocks noGrp="1"/>
          </p:cNvSpPr>
          <p:nvPr>
            <p:ph type="pic" idx="2"/>
          </p:nvPr>
        </p:nvSpPr>
        <p:spPr>
          <a:xfrm>
            <a:off x="1792288" y="612775"/>
            <a:ext cx="5486400" cy="4114800"/>
          </a:xfrm>
          <a:prstGeom prst="rect">
            <a:avLst/>
          </a:prstGeom>
          <a:noFill/>
          <a:ln>
            <a:noFill/>
          </a:ln>
        </p:spPr>
        <p:txBody>
          <a:bodyPr spcFirstLastPara="1" wrap="square" lIns="91425" tIns="45700" rIns="91425" bIns="45700" anchor="t" anchorCtr="0">
            <a:normAutofit/>
          </a:bodyPr>
          <a:lstStyle>
            <a:lvl1pPr marR="0" lvl="0" algn="l" rtl="0">
              <a:spcBef>
                <a:spcPts val="640"/>
              </a:spcBef>
              <a:spcAft>
                <a:spcPts val="0"/>
              </a:spcAft>
              <a:buClr>
                <a:schemeClr val="dk1"/>
              </a:buClr>
              <a:buSzPts val="3200"/>
              <a:buFont typeface="Arial"/>
              <a:buNone/>
              <a:defRPr sz="3200" b="0" i="0" u="none" strike="noStrike" cap="none">
                <a:solidFill>
                  <a:schemeClr val="dk1"/>
                </a:solidFill>
                <a:latin typeface="Calibri"/>
                <a:ea typeface="Calibri"/>
                <a:cs typeface="Calibri"/>
                <a:sym typeface="Calibri"/>
              </a:defRPr>
            </a:lvl1pPr>
            <a:lvl2pPr marR="0" lvl="1" algn="l" rtl="0">
              <a:spcBef>
                <a:spcPts val="560"/>
              </a:spcBef>
              <a:spcAft>
                <a:spcPts val="0"/>
              </a:spcAft>
              <a:buClr>
                <a:schemeClr val="dk1"/>
              </a:buClr>
              <a:buSzPts val="2800"/>
              <a:buFont typeface="Arial"/>
              <a:buNone/>
              <a:defRPr sz="2800" b="0" i="0" u="none" strike="noStrike" cap="none">
                <a:solidFill>
                  <a:schemeClr val="dk1"/>
                </a:solidFill>
                <a:latin typeface="Calibri"/>
                <a:ea typeface="Calibri"/>
                <a:cs typeface="Calibri"/>
                <a:sym typeface="Calibri"/>
              </a:defRPr>
            </a:lvl2pPr>
            <a:lvl3pPr marR="0" lvl="2" algn="l" rtl="0">
              <a:spcBef>
                <a:spcPts val="480"/>
              </a:spcBef>
              <a:spcAft>
                <a:spcPts val="0"/>
              </a:spcAft>
              <a:buClr>
                <a:schemeClr val="dk1"/>
              </a:buClr>
              <a:buSzPts val="2400"/>
              <a:buFont typeface="Arial"/>
              <a:buNone/>
              <a:defRPr sz="2400" b="0" i="0" u="none" strike="noStrike" cap="none">
                <a:solidFill>
                  <a:schemeClr val="dk1"/>
                </a:solidFill>
                <a:latin typeface="Calibri"/>
                <a:ea typeface="Calibri"/>
                <a:cs typeface="Calibri"/>
                <a:sym typeface="Calibri"/>
              </a:defRPr>
            </a:lvl3pPr>
            <a:lvl4pPr marR="0" lvl="3" algn="l" rtl="0">
              <a:spcBef>
                <a:spcPts val="4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4pPr>
            <a:lvl5pPr marR="0" lvl="4" algn="l" rtl="0">
              <a:spcBef>
                <a:spcPts val="4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5pPr>
            <a:lvl6pPr marR="0" lvl="5" algn="l" rtl="0">
              <a:spcBef>
                <a:spcPts val="4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6pPr>
            <a:lvl7pPr marR="0" lvl="6" algn="l" rtl="0">
              <a:spcBef>
                <a:spcPts val="4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7pPr>
            <a:lvl8pPr marR="0" lvl="7" algn="l" rtl="0">
              <a:spcBef>
                <a:spcPts val="4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8pPr>
            <a:lvl9pPr marR="0" lvl="8" algn="l" rtl="0">
              <a:spcBef>
                <a:spcPts val="4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9pPr>
          </a:lstStyle>
          <a:p>
            <a:endParaRPr/>
          </a:p>
        </p:txBody>
      </p:sp>
      <p:sp>
        <p:nvSpPr>
          <p:cNvPr id="68" name="Google Shape;68;p19"/>
          <p:cNvSpPr txBox="1">
            <a:spLocks noGrp="1"/>
          </p:cNvSpPr>
          <p:nvPr>
            <p:ph type="body" idx="1"/>
          </p:nvPr>
        </p:nvSpPr>
        <p:spPr>
          <a:xfrm>
            <a:off x="1792288" y="5367338"/>
            <a:ext cx="5486400" cy="804862"/>
          </a:xfrm>
          <a:prstGeom prst="rect">
            <a:avLst/>
          </a:prstGeom>
          <a:noFill/>
          <a:ln>
            <a:noFill/>
          </a:ln>
        </p:spPr>
        <p:txBody>
          <a:bodyPr spcFirstLastPara="1" wrap="square" lIns="91425" tIns="45700" rIns="91425" bIns="45700" anchor="t" anchorCtr="0">
            <a:normAutofit/>
          </a:bodyPr>
          <a:lstStyle>
            <a:lvl1pPr marL="457200" lvl="0" indent="-228600" algn="l">
              <a:spcBef>
                <a:spcPts val="280"/>
              </a:spcBef>
              <a:spcAft>
                <a:spcPts val="0"/>
              </a:spcAft>
              <a:buClr>
                <a:schemeClr val="dk1"/>
              </a:buClr>
              <a:buSzPts val="1400"/>
              <a:buNone/>
              <a:defRPr sz="1400"/>
            </a:lvl1pPr>
            <a:lvl2pPr marL="914400" lvl="1" indent="-228600" algn="l">
              <a:spcBef>
                <a:spcPts val="240"/>
              </a:spcBef>
              <a:spcAft>
                <a:spcPts val="0"/>
              </a:spcAft>
              <a:buClr>
                <a:schemeClr val="dk1"/>
              </a:buClr>
              <a:buSzPts val="1200"/>
              <a:buNone/>
              <a:defRPr sz="1200"/>
            </a:lvl2pPr>
            <a:lvl3pPr marL="1371600" lvl="2" indent="-228600" algn="l">
              <a:spcBef>
                <a:spcPts val="200"/>
              </a:spcBef>
              <a:spcAft>
                <a:spcPts val="0"/>
              </a:spcAft>
              <a:buClr>
                <a:schemeClr val="dk1"/>
              </a:buClr>
              <a:buSzPts val="1000"/>
              <a:buNone/>
              <a:defRPr sz="1000"/>
            </a:lvl3pPr>
            <a:lvl4pPr marL="1828800" lvl="3" indent="-228600" algn="l">
              <a:spcBef>
                <a:spcPts val="180"/>
              </a:spcBef>
              <a:spcAft>
                <a:spcPts val="0"/>
              </a:spcAft>
              <a:buClr>
                <a:schemeClr val="dk1"/>
              </a:buClr>
              <a:buSzPts val="900"/>
              <a:buNone/>
              <a:defRPr sz="900"/>
            </a:lvl4pPr>
            <a:lvl5pPr marL="2286000" lvl="4" indent="-228600" algn="l">
              <a:spcBef>
                <a:spcPts val="180"/>
              </a:spcBef>
              <a:spcAft>
                <a:spcPts val="0"/>
              </a:spcAft>
              <a:buClr>
                <a:schemeClr val="dk1"/>
              </a:buClr>
              <a:buSzPts val="900"/>
              <a:buNone/>
              <a:defRPr sz="900"/>
            </a:lvl5pPr>
            <a:lvl6pPr marL="2743200" lvl="5" indent="-228600" algn="l">
              <a:spcBef>
                <a:spcPts val="180"/>
              </a:spcBef>
              <a:spcAft>
                <a:spcPts val="0"/>
              </a:spcAft>
              <a:buClr>
                <a:schemeClr val="dk1"/>
              </a:buClr>
              <a:buSzPts val="900"/>
              <a:buNone/>
              <a:defRPr sz="900"/>
            </a:lvl6pPr>
            <a:lvl7pPr marL="3200400" lvl="6" indent="-228600" algn="l">
              <a:spcBef>
                <a:spcPts val="180"/>
              </a:spcBef>
              <a:spcAft>
                <a:spcPts val="0"/>
              </a:spcAft>
              <a:buClr>
                <a:schemeClr val="dk1"/>
              </a:buClr>
              <a:buSzPts val="900"/>
              <a:buNone/>
              <a:defRPr sz="900"/>
            </a:lvl7pPr>
            <a:lvl8pPr marL="3657600" lvl="7" indent="-228600" algn="l">
              <a:spcBef>
                <a:spcPts val="180"/>
              </a:spcBef>
              <a:spcAft>
                <a:spcPts val="0"/>
              </a:spcAft>
              <a:buClr>
                <a:schemeClr val="dk1"/>
              </a:buClr>
              <a:buSzPts val="900"/>
              <a:buNone/>
              <a:defRPr sz="900"/>
            </a:lvl8pPr>
            <a:lvl9pPr marL="4114800" lvl="8" indent="-228600" algn="l">
              <a:spcBef>
                <a:spcPts val="180"/>
              </a:spcBef>
              <a:spcAft>
                <a:spcPts val="0"/>
              </a:spcAft>
              <a:buClr>
                <a:schemeClr val="dk1"/>
              </a:buClr>
              <a:buSzPts val="900"/>
              <a:buNone/>
              <a:defRPr sz="900"/>
            </a:lvl9pPr>
          </a:lstStyle>
          <a:p>
            <a:endParaRPr/>
          </a:p>
        </p:txBody>
      </p:sp>
      <p:sp>
        <p:nvSpPr>
          <p:cNvPr id="69" name="Google Shape;69;p19"/>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0" name="Google Shape;70;p19"/>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1" name="Google Shape;71;p19"/>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10"/>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lvl1pPr marR="0" lvl="0" algn="ctr" rtl="0">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1" name="Google Shape;11;p10"/>
          <p:cNvSpPr txBox="1">
            <a:spLocks noGrp="1"/>
          </p:cNvSpPr>
          <p:nvPr>
            <p:ph type="body" idx="1"/>
          </p:nvPr>
        </p:nvSpPr>
        <p:spPr>
          <a:xfrm>
            <a:off x="457200" y="1600200"/>
            <a:ext cx="8229600" cy="4525963"/>
          </a:xfrm>
          <a:prstGeom prst="rect">
            <a:avLst/>
          </a:prstGeom>
          <a:noFill/>
          <a:ln>
            <a:noFill/>
          </a:ln>
        </p:spPr>
        <p:txBody>
          <a:bodyPr spcFirstLastPara="1" wrap="square" lIns="91425" tIns="45700" rIns="91425" bIns="45700" anchor="t" anchorCtr="0">
            <a:normAutofit/>
          </a:bodyPr>
          <a:lstStyle>
            <a:lvl1pPr marL="457200" marR="0" lvl="0" indent="-431800" algn="l" rtl="0">
              <a:spcBef>
                <a:spcPts val="640"/>
              </a:spcBef>
              <a:spcAft>
                <a:spcPts val="0"/>
              </a:spcAft>
              <a:buClr>
                <a:schemeClr val="dk1"/>
              </a:buClr>
              <a:buSzPts val="3200"/>
              <a:buFont typeface="Arial"/>
              <a:buChar char="•"/>
              <a:defRPr sz="3200" b="0" i="0" u="none" strike="noStrike" cap="none">
                <a:solidFill>
                  <a:schemeClr val="dk1"/>
                </a:solidFill>
                <a:latin typeface="Calibri"/>
                <a:ea typeface="Calibri"/>
                <a:cs typeface="Calibri"/>
                <a:sym typeface="Calibri"/>
              </a:defRPr>
            </a:lvl1pPr>
            <a:lvl2pPr marL="914400" marR="0" lvl="1" indent="-406400" algn="l" rtl="0">
              <a:spcBef>
                <a:spcPts val="56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2pPr>
            <a:lvl3pPr marL="1371600" marR="0" lvl="2" indent="-381000" algn="l" rtl="0">
              <a:spcBef>
                <a:spcPts val="48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9pPr>
          </a:lstStyle>
          <a:p>
            <a:endParaRPr/>
          </a:p>
        </p:txBody>
      </p:sp>
      <p:sp>
        <p:nvSpPr>
          <p:cNvPr id="12" name="Google Shape;12;p10"/>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3" name="Google Shape;13;p10"/>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4" name="Google Shape;14;p10"/>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Calibri"/>
                <a:ea typeface="Calibri"/>
                <a:cs typeface="Calibri"/>
                <a:sym typeface="Calibri"/>
              </a:defRPr>
            </a:lvl1pPr>
            <a:lvl2pPr marL="0" marR="0" lvl="1" indent="0" algn="r" rtl="0">
              <a:spcBef>
                <a:spcPts val="0"/>
              </a:spcBef>
              <a:buNone/>
              <a:defRPr sz="1200" b="0" i="0" u="none" strike="noStrike" cap="none">
                <a:solidFill>
                  <a:srgbClr val="888888"/>
                </a:solidFill>
                <a:latin typeface="Calibri"/>
                <a:ea typeface="Calibri"/>
                <a:cs typeface="Calibri"/>
                <a:sym typeface="Calibri"/>
              </a:defRPr>
            </a:lvl2pPr>
            <a:lvl3pPr marL="0" marR="0" lvl="2" indent="0" algn="r" rtl="0">
              <a:spcBef>
                <a:spcPts val="0"/>
              </a:spcBef>
              <a:buNone/>
              <a:defRPr sz="1200" b="0" i="0" u="none" strike="noStrike" cap="none">
                <a:solidFill>
                  <a:srgbClr val="888888"/>
                </a:solidFill>
                <a:latin typeface="Calibri"/>
                <a:ea typeface="Calibri"/>
                <a:cs typeface="Calibri"/>
                <a:sym typeface="Calibri"/>
              </a:defRPr>
            </a:lvl3pPr>
            <a:lvl4pPr marL="0" marR="0" lvl="3" indent="0" algn="r" rtl="0">
              <a:spcBef>
                <a:spcPts val="0"/>
              </a:spcBef>
              <a:buNone/>
              <a:defRPr sz="1200" b="0" i="0" u="none" strike="noStrike" cap="none">
                <a:solidFill>
                  <a:srgbClr val="888888"/>
                </a:solidFill>
                <a:latin typeface="Calibri"/>
                <a:ea typeface="Calibri"/>
                <a:cs typeface="Calibri"/>
                <a:sym typeface="Calibri"/>
              </a:defRPr>
            </a:lvl4pPr>
            <a:lvl5pPr marL="0" marR="0" lvl="4" indent="0" algn="r" rtl="0">
              <a:spcBef>
                <a:spcPts val="0"/>
              </a:spcBef>
              <a:buNone/>
              <a:defRPr sz="1200" b="0" i="0" u="none" strike="noStrike" cap="none">
                <a:solidFill>
                  <a:srgbClr val="888888"/>
                </a:solidFill>
                <a:latin typeface="Calibri"/>
                <a:ea typeface="Calibri"/>
                <a:cs typeface="Calibri"/>
                <a:sym typeface="Calibri"/>
              </a:defRPr>
            </a:lvl5pPr>
            <a:lvl6pPr marL="0" marR="0" lvl="5" indent="0" algn="r" rtl="0">
              <a:spcBef>
                <a:spcPts val="0"/>
              </a:spcBef>
              <a:buNone/>
              <a:defRPr sz="1200" b="0" i="0" u="none" strike="noStrike" cap="none">
                <a:solidFill>
                  <a:srgbClr val="888888"/>
                </a:solidFill>
                <a:latin typeface="Calibri"/>
                <a:ea typeface="Calibri"/>
                <a:cs typeface="Calibri"/>
                <a:sym typeface="Calibri"/>
              </a:defRPr>
            </a:lvl6pPr>
            <a:lvl7pPr marL="0" marR="0" lvl="6" indent="0" algn="r" rtl="0">
              <a:spcBef>
                <a:spcPts val="0"/>
              </a:spcBef>
              <a:buNone/>
              <a:defRPr sz="1200" b="0" i="0" u="none" strike="noStrike" cap="none">
                <a:solidFill>
                  <a:srgbClr val="888888"/>
                </a:solidFill>
                <a:latin typeface="Calibri"/>
                <a:ea typeface="Calibri"/>
                <a:cs typeface="Calibri"/>
                <a:sym typeface="Calibri"/>
              </a:defRPr>
            </a:lvl7pPr>
            <a:lvl8pPr marL="0" marR="0" lvl="7" indent="0" algn="r" rtl="0">
              <a:spcBef>
                <a:spcPts val="0"/>
              </a:spcBef>
              <a:buNone/>
              <a:defRPr sz="1200" b="0" i="0" u="none" strike="noStrike" cap="none">
                <a:solidFill>
                  <a:srgbClr val="888888"/>
                </a:solidFill>
                <a:latin typeface="Calibri"/>
                <a:ea typeface="Calibri"/>
                <a:cs typeface="Calibri"/>
                <a:sym typeface="Calibri"/>
              </a:defRPr>
            </a:lvl8pPr>
            <a:lvl9pPr marL="0" marR="0" lvl="8" indent="0" algn="r" rtl="0">
              <a:spcBef>
                <a:spcPts val="0"/>
              </a:spcBef>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0.xml"/><Relationship Id="rId1" Type="http://schemas.openxmlformats.org/officeDocument/2006/relationships/slideLayout" Target="../slideLayouts/slideLayout2.xml"/><Relationship Id="rId5" Type="http://schemas.openxmlformats.org/officeDocument/2006/relationships/hyperlink" Target="https://alzheimer.ca/en/Home/Living-with-dementia/Caring-for-someone/Self-care-for-the-caregiver" TargetMode="External"/><Relationship Id="rId4" Type="http://schemas.openxmlformats.org/officeDocument/2006/relationships/hyperlink" Target="http://www.sabinabrennan.ie/" TargetMode="External"/></Relationships>
</file>

<file path=ppt/slides/_rels/slide1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4.jpeg"/><Relationship Id="rId7" Type="http://schemas.openxmlformats.org/officeDocument/2006/relationships/hyperlink" Target="https://doi.org/10.1080/00243639.2016.1160995" TargetMode="External"/><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hyperlink" Target="https://www.alzheimers.org.uk/get-support/daily-living" TargetMode="External"/><Relationship Id="rId5" Type="http://schemas.openxmlformats.org/officeDocument/2006/relationships/hyperlink" Target="https://www.alz.org/" TargetMode="External"/><Relationship Id="rId4" Type="http://schemas.openxmlformats.org/officeDocument/2006/relationships/hyperlink" Target="https://alzheimer.ca/en/Home/Living-with-dementia/Caring-for-someone/Self-care-for-the-caregiver" TargetMode="External"/></Relationships>
</file>

<file path=ppt/slides/_rels/slide1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87"/>
        <p:cNvGrpSpPr/>
        <p:nvPr/>
      </p:nvGrpSpPr>
      <p:grpSpPr>
        <a:xfrm>
          <a:off x="0" y="0"/>
          <a:ext cx="0" cy="0"/>
          <a:chOff x="0" y="0"/>
          <a:chExt cx="0" cy="0"/>
        </a:xfrm>
      </p:grpSpPr>
      <p:sp>
        <p:nvSpPr>
          <p:cNvPr id="88" name="Google Shape;88;p1"/>
          <p:cNvSpPr txBox="1"/>
          <p:nvPr/>
        </p:nvSpPr>
        <p:spPr>
          <a:xfrm>
            <a:off x="4666648" y="5304924"/>
            <a:ext cx="4280170" cy="1015622"/>
          </a:xfrm>
          <a:prstGeom prst="rect">
            <a:avLst/>
          </a:prstGeom>
          <a:solidFill>
            <a:srgbClr val="B6DDE7"/>
          </a:solid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l-GR" sz="2000" dirty="0">
                <a:solidFill>
                  <a:schemeClr val="dk1"/>
                </a:solidFill>
                <a:latin typeface="Times New Roman" panose="02020603050405020304" pitchFamily="18" charset="0"/>
                <a:ea typeface="Calibri"/>
                <a:cs typeface="Times New Roman" panose="02020603050405020304" pitchFamily="18" charset="0"/>
                <a:sym typeface="Calibri"/>
              </a:rPr>
              <a:t> ΙΚΑΝΟΤΗΤΑ ΔΙΑΚΡΙΣΗΣ ΑΝΑΜΕΣΑ ΣΤΙΣ ΑΝΑΓΚΕΣ ΑΣΘΕΝΩΝ ΚΑΙ ΦΡΟΝΤΙΣΤΩΝ</a:t>
            </a:r>
            <a:endParaRPr sz="2000" dirty="0">
              <a:solidFill>
                <a:schemeClr val="dk1"/>
              </a:solidFill>
              <a:latin typeface="Times New Roman" panose="02020603050405020304" pitchFamily="18" charset="0"/>
              <a:ea typeface="Calibri"/>
              <a:cs typeface="Times New Roman" panose="02020603050405020304" pitchFamily="18" charset="0"/>
              <a:sym typeface="Calibri"/>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127"/>
        <p:cNvGrpSpPr/>
        <p:nvPr/>
      </p:nvGrpSpPr>
      <p:grpSpPr>
        <a:xfrm>
          <a:off x="0" y="0"/>
          <a:ext cx="0" cy="0"/>
          <a:chOff x="0" y="0"/>
          <a:chExt cx="0" cy="0"/>
        </a:xfrm>
      </p:grpSpPr>
      <p:sp>
        <p:nvSpPr>
          <p:cNvPr id="128" name="Google Shape;128;p7"/>
          <p:cNvSpPr/>
          <p:nvPr/>
        </p:nvSpPr>
        <p:spPr>
          <a:xfrm>
            <a:off x="156389" y="1309852"/>
            <a:ext cx="7245897" cy="1791219"/>
          </a:xfrm>
          <a:prstGeom prst="rect">
            <a:avLst/>
          </a:prstGeom>
          <a:noFill/>
          <a:ln>
            <a:noFill/>
          </a:ln>
        </p:spPr>
        <p:txBody>
          <a:bodyPr spcFirstLastPara="1" wrap="square" lIns="91425" tIns="45700" rIns="91425" bIns="45700" anchor="t" anchorCtr="0">
            <a:spAutoFit/>
          </a:bodyPr>
          <a:lstStyle/>
          <a:p>
            <a:pPr marL="0" marR="0" lvl="0" indent="0" algn="l" rtl="0">
              <a:lnSpc>
                <a:spcPct val="115000"/>
              </a:lnSpc>
              <a:spcBef>
                <a:spcPts val="0"/>
              </a:spcBef>
              <a:spcAft>
                <a:spcPts val="0"/>
              </a:spcAft>
              <a:buClr>
                <a:srgbClr val="000000"/>
              </a:buClr>
              <a:buSzPts val="2400"/>
              <a:buFont typeface="Calibri"/>
              <a:buNone/>
            </a:pPr>
            <a:r>
              <a:rPr lang="el-GR" sz="2400" i="0" u="none" strike="noStrike" cap="none" dirty="0">
                <a:solidFill>
                  <a:srgbClr val="000000"/>
                </a:solidFill>
                <a:latin typeface="Calibri"/>
                <a:ea typeface="Calibri"/>
                <a:cs typeface="Calibri"/>
                <a:sym typeface="Calibri"/>
              </a:rPr>
              <a:t>Σε αυτό το κινούμενο σχέδιο η </a:t>
            </a:r>
            <a:r>
              <a:rPr lang="el-GR" sz="2400" dirty="0">
                <a:latin typeface="Calibri"/>
                <a:ea typeface="Calibri"/>
                <a:cs typeface="Calibri"/>
                <a:sym typeface="Calibri"/>
              </a:rPr>
              <a:t>δόκτωρ</a:t>
            </a:r>
            <a:r>
              <a:rPr lang="en-US" sz="2400" i="0" u="none" strike="noStrike" cap="none" dirty="0">
                <a:solidFill>
                  <a:srgbClr val="000000"/>
                </a:solidFill>
                <a:latin typeface="Calibri"/>
                <a:ea typeface="Calibri"/>
                <a:cs typeface="Calibri"/>
                <a:sym typeface="Calibri"/>
              </a:rPr>
              <a:t> Sabina Brennan [ </a:t>
            </a:r>
            <a:r>
              <a:rPr lang="en-US" sz="2400" i="0" u="sng" strike="noStrike" cap="none" dirty="0">
                <a:solidFill>
                  <a:srgbClr val="000000"/>
                </a:solidFill>
                <a:latin typeface="Calibri"/>
                <a:ea typeface="Calibri"/>
                <a:cs typeface="Calibri"/>
                <a:sym typeface="Calibri"/>
                <a:hlinkClick r:id="rId4"/>
              </a:rPr>
              <a:t>sabinabrennan.ie</a:t>
            </a:r>
            <a:r>
              <a:rPr lang="en-US" sz="2400" i="0" u="none" strike="noStrike" cap="none" dirty="0">
                <a:solidFill>
                  <a:srgbClr val="000000"/>
                </a:solidFill>
                <a:latin typeface="Calibri"/>
                <a:ea typeface="Calibri"/>
                <a:cs typeface="Calibri"/>
                <a:sym typeface="Calibri"/>
              </a:rPr>
              <a:t> ] </a:t>
            </a:r>
            <a:r>
              <a:rPr lang="el-GR" sz="2400" i="0" u="none" strike="noStrike" cap="none" dirty="0">
                <a:solidFill>
                  <a:srgbClr val="000000"/>
                </a:solidFill>
                <a:latin typeface="Calibri"/>
                <a:ea typeface="Calibri"/>
                <a:cs typeface="Calibri"/>
                <a:sym typeface="Calibri"/>
              </a:rPr>
              <a:t>μιλά σχετικά με </a:t>
            </a:r>
            <a:endParaRPr lang="el-GR" sz="2400" i="0" u="none" strike="noStrike" cap="none" dirty="0" smtClean="0">
              <a:solidFill>
                <a:srgbClr val="000000"/>
              </a:solidFill>
              <a:latin typeface="Calibri"/>
              <a:ea typeface="Calibri"/>
              <a:cs typeface="Calibri"/>
              <a:sym typeface="Calibri"/>
            </a:endParaRPr>
          </a:p>
          <a:p>
            <a:pPr marL="0" marR="0" lvl="0" indent="0" algn="l" rtl="0">
              <a:lnSpc>
                <a:spcPct val="115000"/>
              </a:lnSpc>
              <a:spcBef>
                <a:spcPts val="0"/>
              </a:spcBef>
              <a:spcAft>
                <a:spcPts val="0"/>
              </a:spcAft>
              <a:buClr>
                <a:srgbClr val="000000"/>
              </a:buClr>
              <a:buSzPts val="2400"/>
              <a:buFont typeface="Calibri"/>
              <a:buNone/>
            </a:pPr>
            <a:r>
              <a:rPr lang="el-GR" sz="2400" i="0" u="none" strike="noStrike" cap="none" dirty="0" smtClean="0">
                <a:solidFill>
                  <a:srgbClr val="000000"/>
                </a:solidFill>
                <a:latin typeface="Calibri"/>
                <a:ea typeface="Calibri"/>
                <a:cs typeface="Calibri"/>
                <a:sym typeface="Calibri"/>
              </a:rPr>
              <a:t>την </a:t>
            </a:r>
            <a:r>
              <a:rPr lang="el-GR" sz="2400" i="0" u="none" strike="noStrike" cap="none" dirty="0">
                <a:solidFill>
                  <a:srgbClr val="000000"/>
                </a:solidFill>
                <a:latin typeface="Calibri"/>
                <a:ea typeface="Calibri"/>
                <a:cs typeface="Calibri"/>
                <a:sym typeface="Calibri"/>
              </a:rPr>
              <a:t>εμπειρία του να φροντίζεις </a:t>
            </a:r>
            <a:endParaRPr lang="el-GR" sz="2400" i="0" u="none" strike="noStrike" cap="none" dirty="0" smtClean="0">
              <a:solidFill>
                <a:srgbClr val="000000"/>
              </a:solidFill>
              <a:latin typeface="Calibri"/>
              <a:ea typeface="Calibri"/>
              <a:cs typeface="Calibri"/>
              <a:sym typeface="Calibri"/>
            </a:endParaRPr>
          </a:p>
          <a:p>
            <a:pPr marL="0" marR="0" lvl="0" indent="0" algn="l" rtl="0">
              <a:lnSpc>
                <a:spcPct val="115000"/>
              </a:lnSpc>
              <a:spcBef>
                <a:spcPts val="0"/>
              </a:spcBef>
              <a:spcAft>
                <a:spcPts val="0"/>
              </a:spcAft>
              <a:buClr>
                <a:srgbClr val="000000"/>
              </a:buClr>
              <a:buSzPts val="2400"/>
              <a:buFont typeface="Calibri"/>
              <a:buNone/>
            </a:pPr>
            <a:r>
              <a:rPr lang="el-GR" sz="2400" i="0" u="none" strike="noStrike" cap="none" dirty="0" smtClean="0">
                <a:solidFill>
                  <a:srgbClr val="000000"/>
                </a:solidFill>
                <a:latin typeface="Calibri"/>
                <a:ea typeface="Calibri"/>
                <a:cs typeface="Calibri"/>
                <a:sym typeface="Calibri"/>
              </a:rPr>
              <a:t>ένα </a:t>
            </a:r>
            <a:r>
              <a:rPr lang="el-GR" sz="2400" i="0" u="none" strike="noStrike" cap="none" dirty="0">
                <a:solidFill>
                  <a:srgbClr val="000000"/>
                </a:solidFill>
                <a:latin typeface="Calibri"/>
                <a:ea typeface="Calibri"/>
                <a:cs typeface="Calibri"/>
                <a:sym typeface="Calibri"/>
              </a:rPr>
              <a:t>άτομο με άνοια</a:t>
            </a:r>
            <a:endParaRPr sz="2400" i="0" u="none" strike="noStrike" cap="none" dirty="0">
              <a:solidFill>
                <a:srgbClr val="000000"/>
              </a:solidFill>
              <a:latin typeface="Calibri"/>
              <a:ea typeface="Calibri"/>
              <a:cs typeface="Calibri"/>
              <a:sym typeface="Calibri"/>
            </a:endParaRPr>
          </a:p>
        </p:txBody>
      </p:sp>
      <p:sp>
        <p:nvSpPr>
          <p:cNvPr id="129" name="Google Shape;129;p7"/>
          <p:cNvSpPr txBox="1"/>
          <p:nvPr/>
        </p:nvSpPr>
        <p:spPr>
          <a:xfrm>
            <a:off x="631371" y="0"/>
            <a:ext cx="7717972" cy="1077178"/>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l-GR" sz="3200" dirty="0" smtClean="0">
                <a:latin typeface="Times New Roman" panose="02020603050405020304" pitchFamily="18" charset="0"/>
                <a:ea typeface="Calibri"/>
                <a:cs typeface="Times New Roman" panose="02020603050405020304" pitchFamily="18" charset="0"/>
                <a:sym typeface="Calibri"/>
              </a:rPr>
              <a:t>«</a:t>
            </a:r>
            <a:r>
              <a:rPr lang="el-GR" sz="3200" dirty="0" smtClean="0">
                <a:solidFill>
                  <a:srgbClr val="000000"/>
                </a:solidFill>
                <a:latin typeface="Times New Roman" panose="02020603050405020304" pitchFamily="18" charset="0"/>
                <a:ea typeface="Calibri"/>
                <a:cs typeface="Times New Roman" panose="02020603050405020304" pitchFamily="18" charset="0"/>
                <a:sym typeface="Calibri"/>
              </a:rPr>
              <a:t>Πώς </a:t>
            </a:r>
            <a:r>
              <a:rPr lang="el-GR" sz="3200" dirty="0">
                <a:solidFill>
                  <a:srgbClr val="000000"/>
                </a:solidFill>
                <a:latin typeface="Times New Roman" panose="02020603050405020304" pitchFamily="18" charset="0"/>
                <a:ea typeface="Calibri"/>
                <a:cs typeface="Times New Roman" panose="02020603050405020304" pitchFamily="18" charset="0"/>
                <a:sym typeface="Calibri"/>
              </a:rPr>
              <a:t>μπορούμε να υποστηρίξουμε τους φροντιστές</a:t>
            </a:r>
            <a:r>
              <a:rPr lang="en-US" sz="3200" dirty="0" smtClean="0">
                <a:latin typeface="Times New Roman" panose="02020603050405020304" pitchFamily="18" charset="0"/>
                <a:ea typeface="Calibri"/>
                <a:cs typeface="Times New Roman" panose="02020603050405020304" pitchFamily="18" charset="0"/>
                <a:sym typeface="Calibri"/>
              </a:rPr>
              <a:t>;</a:t>
            </a:r>
            <a:r>
              <a:rPr lang="el-GR" sz="3200" dirty="0" smtClean="0">
                <a:latin typeface="Times New Roman" panose="02020603050405020304" pitchFamily="18" charset="0"/>
                <a:ea typeface="Calibri"/>
                <a:cs typeface="Times New Roman" panose="02020603050405020304" pitchFamily="18" charset="0"/>
                <a:sym typeface="Calibri"/>
              </a:rPr>
              <a:t>»</a:t>
            </a:r>
            <a:endParaRPr sz="3200" dirty="0">
              <a:solidFill>
                <a:schemeClr val="dk1"/>
              </a:solidFill>
              <a:latin typeface="Times New Roman" panose="02020603050405020304" pitchFamily="18" charset="0"/>
              <a:ea typeface="Calibri"/>
              <a:cs typeface="Times New Roman" panose="02020603050405020304" pitchFamily="18" charset="0"/>
              <a:sym typeface="Calibri"/>
            </a:endParaRPr>
          </a:p>
        </p:txBody>
      </p:sp>
      <p:sp>
        <p:nvSpPr>
          <p:cNvPr id="130" name="Google Shape;130;p7"/>
          <p:cNvSpPr/>
          <p:nvPr/>
        </p:nvSpPr>
        <p:spPr>
          <a:xfrm>
            <a:off x="151614" y="4132735"/>
            <a:ext cx="3168352" cy="2131866"/>
          </a:xfrm>
          <a:prstGeom prst="rect">
            <a:avLst/>
          </a:prstGeom>
          <a:noFill/>
          <a:ln>
            <a:noFill/>
          </a:ln>
        </p:spPr>
        <p:txBody>
          <a:bodyPr spcFirstLastPara="1" wrap="square" lIns="91425" tIns="45700" rIns="91425" bIns="45700" anchor="t" anchorCtr="0">
            <a:spAutoFit/>
          </a:bodyPr>
          <a:lstStyle/>
          <a:p>
            <a:pPr marL="228600" marR="0" lvl="0" indent="-114300" algn="l" rtl="0">
              <a:lnSpc>
                <a:spcPct val="90000"/>
              </a:lnSpc>
              <a:spcBef>
                <a:spcPts val="0"/>
              </a:spcBef>
              <a:spcAft>
                <a:spcPts val="0"/>
              </a:spcAft>
              <a:buClr>
                <a:schemeClr val="dk1"/>
              </a:buClr>
              <a:buSzPts val="1800"/>
              <a:buFont typeface="Arial"/>
              <a:buNone/>
            </a:pPr>
            <a:endParaRPr sz="1800" u="sng" dirty="0">
              <a:solidFill>
                <a:srgbClr val="000000"/>
              </a:solidFill>
              <a:latin typeface="Calibri"/>
              <a:ea typeface="Calibri"/>
              <a:cs typeface="Calibri"/>
              <a:sym typeface="Calibri"/>
              <a:hlinkClick r:id="rId5"/>
            </a:endParaRPr>
          </a:p>
          <a:p>
            <a:pPr marL="228600" marR="0" lvl="0" indent="-228600" algn="l" rtl="0">
              <a:lnSpc>
                <a:spcPct val="90000"/>
              </a:lnSpc>
              <a:spcBef>
                <a:spcPts val="1000"/>
              </a:spcBef>
              <a:spcAft>
                <a:spcPts val="0"/>
              </a:spcAft>
              <a:buClr>
                <a:srgbClr val="000000"/>
              </a:buClr>
              <a:buSzPts val="2400"/>
              <a:buFont typeface="Arial"/>
              <a:buChar char="•"/>
            </a:pPr>
            <a:r>
              <a:rPr lang="en-US" sz="2400" u="sng" dirty="0">
                <a:solidFill>
                  <a:srgbClr val="000000"/>
                </a:solidFill>
                <a:latin typeface="Calibri"/>
                <a:ea typeface="Calibri"/>
                <a:cs typeface="Calibri"/>
                <a:sym typeface="Calibri"/>
                <a:hlinkClick r:id="rId5"/>
              </a:rPr>
              <a:t>https://alzheimer.ca/en/Home/Living-with-dementia/Caring-for-someone/Self-care-for-the-caregiver</a:t>
            </a:r>
            <a:endParaRPr sz="2400" dirty="0">
              <a:solidFill>
                <a:srgbClr val="000000"/>
              </a:solidFill>
              <a:latin typeface="Calibri"/>
              <a:ea typeface="Calibri"/>
              <a:cs typeface="Calibri"/>
              <a:sym typeface="Calibri"/>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135"/>
        <p:cNvGrpSpPr/>
        <p:nvPr/>
      </p:nvGrpSpPr>
      <p:grpSpPr>
        <a:xfrm>
          <a:off x="0" y="0"/>
          <a:ext cx="0" cy="0"/>
          <a:chOff x="0" y="0"/>
          <a:chExt cx="0" cy="0"/>
        </a:xfrm>
      </p:grpSpPr>
      <p:sp>
        <p:nvSpPr>
          <p:cNvPr id="136" name="Google Shape;136;p8"/>
          <p:cNvSpPr txBox="1"/>
          <p:nvPr/>
        </p:nvSpPr>
        <p:spPr>
          <a:xfrm>
            <a:off x="107503" y="1505396"/>
            <a:ext cx="3114667" cy="4555053"/>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l-GR" sz="2800" dirty="0">
                <a:solidFill>
                  <a:srgbClr val="0070C0"/>
                </a:solidFill>
                <a:latin typeface="Calibri"/>
                <a:cs typeface="Calibri"/>
                <a:sym typeface="Calibri"/>
              </a:rPr>
              <a:t>ΠΡΙΝ ΤΗΝ ΕΠΙΣΚΕΨΗ</a:t>
            </a:r>
            <a:endParaRPr dirty="0"/>
          </a:p>
          <a:p>
            <a:pPr marL="0" marR="0" lvl="0" indent="0" algn="l" rtl="0">
              <a:spcBef>
                <a:spcPts val="0"/>
              </a:spcBef>
              <a:spcAft>
                <a:spcPts val="0"/>
              </a:spcAft>
              <a:buNone/>
            </a:pPr>
            <a:endParaRPr sz="1800" dirty="0">
              <a:solidFill>
                <a:schemeClr val="dk1"/>
              </a:solidFill>
              <a:latin typeface="Calibri"/>
              <a:ea typeface="Calibri"/>
              <a:cs typeface="Calibri"/>
              <a:sym typeface="Calibri"/>
            </a:endParaRPr>
          </a:p>
          <a:p>
            <a:pPr marL="0" marR="0" lvl="0" indent="0" algn="l" rtl="0">
              <a:spcBef>
                <a:spcPts val="0"/>
              </a:spcBef>
              <a:spcAft>
                <a:spcPts val="0"/>
              </a:spcAft>
              <a:buNone/>
            </a:pPr>
            <a:r>
              <a:rPr lang="el-GR" sz="1800" dirty="0">
                <a:solidFill>
                  <a:schemeClr val="dk1"/>
                </a:solidFill>
                <a:latin typeface="Calibri"/>
                <a:ea typeface="Calibri"/>
                <a:cs typeface="Calibri"/>
                <a:sym typeface="Calibri"/>
              </a:rPr>
              <a:t>ΕΣΤΙΑΣΤΕ ΣΤΟΝ</a:t>
            </a:r>
            <a:r>
              <a:rPr lang="en-US" sz="1800" dirty="0">
                <a:solidFill>
                  <a:schemeClr val="dk1"/>
                </a:solidFill>
                <a:latin typeface="Calibri"/>
                <a:ea typeface="Calibri"/>
                <a:cs typeface="Calibri"/>
                <a:sym typeface="Calibri"/>
              </a:rPr>
              <a:t> </a:t>
            </a:r>
            <a:r>
              <a:rPr lang="el-GR" sz="1800" b="1" u="sng" dirty="0">
                <a:solidFill>
                  <a:srgbClr val="0070C0"/>
                </a:solidFill>
                <a:latin typeface="Calibri"/>
                <a:ea typeface="Calibri"/>
                <a:cs typeface="Calibri"/>
                <a:sym typeface="Calibri"/>
              </a:rPr>
              <a:t>ΕΑΥΤΟ ΣΑΣ</a:t>
            </a:r>
            <a:r>
              <a:rPr lang="en-US" sz="1800" b="1" dirty="0">
                <a:solidFill>
                  <a:schemeClr val="dk1"/>
                </a:solidFill>
                <a:latin typeface="Calibri"/>
                <a:ea typeface="Calibri"/>
                <a:cs typeface="Calibri"/>
                <a:sym typeface="Calibri"/>
              </a:rPr>
              <a:t> </a:t>
            </a:r>
            <a:r>
              <a:rPr lang="el-GR" sz="1800" dirty="0">
                <a:solidFill>
                  <a:schemeClr val="dk1"/>
                </a:solidFill>
                <a:latin typeface="Calibri"/>
                <a:ea typeface="Calibri"/>
                <a:cs typeface="Calibri"/>
                <a:sym typeface="Calibri"/>
              </a:rPr>
              <a:t>ΚΑΙ</a:t>
            </a:r>
            <a:r>
              <a:rPr lang="en-US" sz="1800" dirty="0">
                <a:solidFill>
                  <a:schemeClr val="dk1"/>
                </a:solidFill>
                <a:latin typeface="Calibri"/>
                <a:ea typeface="Calibri"/>
                <a:cs typeface="Calibri"/>
                <a:sym typeface="Calibri"/>
              </a:rPr>
              <a:t>: </a:t>
            </a:r>
            <a:br>
              <a:rPr lang="en-US" sz="1800" dirty="0">
                <a:solidFill>
                  <a:schemeClr val="dk1"/>
                </a:solidFill>
                <a:latin typeface="Calibri"/>
                <a:ea typeface="Calibri"/>
                <a:cs typeface="Calibri"/>
                <a:sym typeface="Calibri"/>
              </a:rPr>
            </a:br>
            <a:endParaRPr sz="1800" dirty="0">
              <a:solidFill>
                <a:schemeClr val="dk1"/>
              </a:solidFill>
              <a:latin typeface="Calibri"/>
              <a:ea typeface="Calibri"/>
              <a:cs typeface="Calibri"/>
              <a:sym typeface="Calibri"/>
            </a:endParaRPr>
          </a:p>
          <a:p>
            <a:pPr marL="285750" marR="0" lvl="0" indent="-285750" algn="l" rtl="0">
              <a:spcBef>
                <a:spcPts val="0"/>
              </a:spcBef>
              <a:spcAft>
                <a:spcPts val="0"/>
              </a:spcAft>
              <a:buClr>
                <a:schemeClr val="dk1"/>
              </a:buClr>
              <a:buSzPts val="1800"/>
              <a:buFont typeface="Arial"/>
              <a:buChar char="•"/>
            </a:pPr>
            <a:r>
              <a:rPr lang="el-GR" sz="1800" dirty="0">
                <a:solidFill>
                  <a:schemeClr val="dk1"/>
                </a:solidFill>
                <a:latin typeface="Calibri"/>
                <a:ea typeface="Calibri"/>
                <a:cs typeface="Calibri"/>
                <a:sym typeface="Calibri"/>
              </a:rPr>
              <a:t>ΤΗΝ ΕΠΙΣΚΕΨΗ</a:t>
            </a:r>
            <a:r>
              <a:rPr lang="en-US" sz="1800" dirty="0">
                <a:solidFill>
                  <a:schemeClr val="dk1"/>
                </a:solidFill>
                <a:latin typeface="Calibri"/>
                <a:ea typeface="Calibri"/>
                <a:cs typeface="Calibri"/>
                <a:sym typeface="Calibri"/>
              </a:rPr>
              <a:t> </a:t>
            </a:r>
            <a:endParaRPr dirty="0"/>
          </a:p>
          <a:p>
            <a:pPr marL="0" marR="0" lvl="0" indent="0" algn="l" rtl="0">
              <a:spcBef>
                <a:spcPts val="0"/>
              </a:spcBef>
              <a:spcAft>
                <a:spcPts val="0"/>
              </a:spcAft>
              <a:buNone/>
            </a:pPr>
            <a:endParaRPr sz="1800" dirty="0">
              <a:solidFill>
                <a:schemeClr val="dk1"/>
              </a:solidFill>
              <a:latin typeface="Calibri"/>
              <a:ea typeface="Calibri"/>
              <a:cs typeface="Calibri"/>
              <a:sym typeface="Calibri"/>
            </a:endParaRPr>
          </a:p>
          <a:p>
            <a:pPr marL="285750" marR="0" lvl="0" indent="-285750" algn="l" rtl="0">
              <a:spcBef>
                <a:spcPts val="0"/>
              </a:spcBef>
              <a:spcAft>
                <a:spcPts val="0"/>
              </a:spcAft>
              <a:buClr>
                <a:schemeClr val="dk1"/>
              </a:buClr>
              <a:buSzPts val="1800"/>
              <a:buFont typeface="Arial"/>
              <a:buChar char="•"/>
            </a:pPr>
            <a:r>
              <a:rPr lang="el-GR" sz="1800" dirty="0">
                <a:solidFill>
                  <a:schemeClr val="dk1"/>
                </a:solidFill>
                <a:latin typeface="Calibri"/>
                <a:ea typeface="Calibri"/>
                <a:cs typeface="Calibri"/>
                <a:sym typeface="Calibri"/>
              </a:rPr>
              <a:t>ΤΗΝ ΠΡΟΣΦΑΤΗ ΚΑΤΑΣΤΑΣΗ ΤΟΥ ΑΝΘΡΩΠΟΥ ΣΑΣ</a:t>
            </a:r>
            <a:endParaRPr dirty="0"/>
          </a:p>
          <a:p>
            <a:pPr marL="0" marR="0" lvl="0" indent="0" algn="l" rtl="0">
              <a:spcBef>
                <a:spcPts val="0"/>
              </a:spcBef>
              <a:spcAft>
                <a:spcPts val="0"/>
              </a:spcAft>
              <a:buNone/>
            </a:pPr>
            <a:endParaRPr sz="1800" dirty="0">
              <a:solidFill>
                <a:schemeClr val="dk1"/>
              </a:solidFill>
              <a:latin typeface="Calibri"/>
              <a:ea typeface="Calibri"/>
              <a:cs typeface="Calibri"/>
              <a:sym typeface="Calibri"/>
            </a:endParaRPr>
          </a:p>
          <a:p>
            <a:pPr marL="285750" marR="0" lvl="0" indent="-285750" algn="l" rtl="0">
              <a:spcBef>
                <a:spcPts val="0"/>
              </a:spcBef>
              <a:spcAft>
                <a:spcPts val="0"/>
              </a:spcAft>
              <a:buClr>
                <a:schemeClr val="dk1"/>
              </a:buClr>
              <a:buSzPts val="1800"/>
              <a:buFont typeface="Arial"/>
              <a:buChar char="•"/>
            </a:pPr>
            <a:r>
              <a:rPr lang="el-GR" sz="1800" dirty="0" smtClean="0">
                <a:solidFill>
                  <a:schemeClr val="dk1"/>
                </a:solidFill>
                <a:latin typeface="Calibri"/>
                <a:ea typeface="Calibri"/>
                <a:cs typeface="Calibri"/>
                <a:sym typeface="Calibri"/>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go="http://customooxmlschemas.google.com/" textRoundtripDataId="7"/>
                  </a:ext>
                </a:extLst>
              </a:rPr>
              <a:t>Τ</a:t>
            </a:r>
            <a:r>
              <a:rPr lang="el-GR" sz="1800" dirty="0" smtClean="0">
                <a:solidFill>
                  <a:schemeClr val="dk1"/>
                </a:solidFill>
                <a:latin typeface="Calibri"/>
                <a:ea typeface="Calibri"/>
                <a:cs typeface="Calibri"/>
                <a:sym typeface="Calibri"/>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go="http://customooxmlschemas.google.com/" textRoundtripDataId="7"/>
                  </a:ext>
                </a:extLst>
              </a:rPr>
              <a:t>Ι</a:t>
            </a:r>
            <a:r>
              <a:rPr lang="el-GR" sz="1800" dirty="0" smtClean="0">
                <a:solidFill>
                  <a:schemeClr val="dk1"/>
                </a:solidFill>
                <a:latin typeface="Calibri"/>
                <a:ea typeface="Calibri"/>
                <a:cs typeface="Calibri"/>
                <a:sym typeface="Calibri"/>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go="http://customooxmlschemas.google.com/" textRoundtripDataId="7"/>
                  </a:ext>
                </a:extLst>
              </a:rPr>
              <a:t>Σ</a:t>
            </a:r>
            <a:r>
              <a:rPr lang="el-GR" sz="1800" dirty="0" smtClean="0">
                <a:solidFill>
                  <a:schemeClr val="dk1"/>
                </a:solidFill>
                <a:latin typeface="Calibri"/>
                <a:ea typeface="Calibri"/>
                <a:cs typeface="Calibri"/>
                <a:sym typeface="Calibri"/>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go="http://customooxmlschemas.google.com/" textRoundtripDataId="7"/>
                  </a:ext>
                </a:extLst>
              </a:rPr>
              <a:t> </a:t>
            </a:r>
            <a:r>
              <a:rPr lang="el-GR" sz="1800" dirty="0">
                <a:solidFill>
                  <a:schemeClr val="dk1"/>
                </a:solidFill>
                <a:latin typeface="Calibri"/>
                <a:ea typeface="Calibri"/>
                <a:cs typeface="Calibri"/>
                <a:sym typeface="Calibri"/>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go="http://customooxmlschemas.google.com/" textRoundtripDataId="7"/>
                  </a:ext>
                </a:extLst>
              </a:rPr>
              <a:t>Α</a:t>
            </a:r>
            <a:r>
              <a:rPr lang="el-GR" sz="1800" dirty="0">
                <a:solidFill>
                  <a:schemeClr val="dk1"/>
                </a:solidFill>
                <a:latin typeface="Calibri"/>
                <a:ea typeface="Calibri"/>
                <a:cs typeface="Calibri"/>
                <a:sym typeface="Calibri"/>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go="http://customooxmlschemas.google.com/" textRoundtripDataId="7"/>
                  </a:ext>
                </a:extLst>
              </a:rPr>
              <a:t>Ν</a:t>
            </a:r>
            <a:r>
              <a:rPr lang="el-GR" sz="1800" dirty="0">
                <a:solidFill>
                  <a:schemeClr val="dk1"/>
                </a:solidFill>
                <a:latin typeface="Calibri"/>
                <a:ea typeface="Calibri"/>
                <a:cs typeface="Calibri"/>
                <a:sym typeface="Calibri"/>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go="http://customooxmlschemas.google.com/" textRoundtripDataId="7"/>
                  </a:ext>
                </a:extLst>
              </a:rPr>
              <a:t>Α</a:t>
            </a:r>
            <a:r>
              <a:rPr lang="el-GR" sz="1800" dirty="0">
                <a:solidFill>
                  <a:schemeClr val="dk1"/>
                </a:solidFill>
                <a:latin typeface="Calibri"/>
                <a:ea typeface="Calibri"/>
                <a:cs typeface="Calibri"/>
                <a:sym typeface="Calibri"/>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go="http://customooxmlschemas.google.com/" textRoundtripDataId="7"/>
                  </a:ext>
                </a:extLst>
              </a:rPr>
              <a:t>Γ</a:t>
            </a:r>
            <a:r>
              <a:rPr lang="el-GR" sz="1800" dirty="0">
                <a:solidFill>
                  <a:schemeClr val="dk1"/>
                </a:solidFill>
                <a:latin typeface="Calibri"/>
                <a:ea typeface="Calibri"/>
                <a:cs typeface="Calibri"/>
                <a:sym typeface="Calibri"/>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go="http://customooxmlschemas.google.com/" textRoundtripDataId="7"/>
                  </a:ext>
                </a:extLst>
              </a:rPr>
              <a:t>Κ</a:t>
            </a:r>
            <a:r>
              <a:rPr lang="el-GR" sz="1800" dirty="0">
                <a:solidFill>
                  <a:schemeClr val="dk1"/>
                </a:solidFill>
                <a:latin typeface="Calibri"/>
                <a:ea typeface="Calibri"/>
                <a:cs typeface="Calibri"/>
                <a:sym typeface="Calibri"/>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go="http://customooxmlschemas.google.com/" textRoundtripDataId="7"/>
                  </a:ext>
                </a:extLst>
              </a:rPr>
              <a:t>Ε</a:t>
            </a:r>
            <a:r>
              <a:rPr lang="el-GR" sz="1800" dirty="0">
                <a:solidFill>
                  <a:schemeClr val="dk1"/>
                </a:solidFill>
                <a:latin typeface="Calibri"/>
                <a:ea typeface="Calibri"/>
                <a:cs typeface="Calibri"/>
                <a:sym typeface="Calibri"/>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go="http://customooxmlschemas.google.com/" textRoundtripDataId="7"/>
                  </a:ext>
                </a:extLst>
              </a:rPr>
              <a:t>Σ</a:t>
            </a:r>
            <a:r>
              <a:rPr lang="el-GR" sz="1800" dirty="0">
                <a:solidFill>
                  <a:schemeClr val="dk1"/>
                </a:solidFill>
                <a:latin typeface="Calibri"/>
                <a:ea typeface="Calibri"/>
                <a:cs typeface="Calibri"/>
                <a:sym typeface="Calibri"/>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go="http://customooxmlschemas.google.com/" textRoundtripDataId="7"/>
                  </a:ext>
                </a:extLst>
              </a:rPr>
              <a:t> </a:t>
            </a:r>
            <a:r>
              <a:rPr lang="el-GR" sz="1800" dirty="0">
                <a:solidFill>
                  <a:schemeClr val="dk1"/>
                </a:solidFill>
                <a:latin typeface="Calibri"/>
                <a:ea typeface="Calibri"/>
                <a:cs typeface="Calibri"/>
                <a:sym typeface="Calibri"/>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go="http://customooxmlschemas.google.com/" textRoundtripDataId="7"/>
                  </a:ext>
                </a:extLst>
              </a:rPr>
              <a:t>Σ</a:t>
            </a:r>
            <a:r>
              <a:rPr lang="el-GR" sz="1800" dirty="0">
                <a:solidFill>
                  <a:schemeClr val="dk1"/>
                </a:solidFill>
                <a:latin typeface="Calibri"/>
                <a:ea typeface="Calibri"/>
                <a:cs typeface="Calibri"/>
                <a:sym typeface="Calibri"/>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go="http://customooxmlschemas.google.com/" textRoundtripDataId="7"/>
                  </a:ext>
                </a:extLst>
              </a:rPr>
              <a:t>Α</a:t>
            </a:r>
            <a:r>
              <a:rPr lang="el-GR" sz="1800" dirty="0">
                <a:solidFill>
                  <a:schemeClr val="dk1"/>
                </a:solidFill>
                <a:latin typeface="Calibri"/>
                <a:ea typeface="Calibri"/>
                <a:cs typeface="Calibri"/>
                <a:sym typeface="Calibri"/>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go="http://customooxmlschemas.google.com/" textRoundtripDataId="7"/>
                  </a:ext>
                </a:extLst>
              </a:rPr>
              <a:t>Σ</a:t>
            </a:r>
            <a:r>
              <a:rPr lang="en-US" sz="1800" dirty="0">
                <a:solidFill>
                  <a:schemeClr val="dk1"/>
                </a:solidFill>
                <a:latin typeface="Calibri"/>
                <a:ea typeface="Calibri"/>
                <a:cs typeface="Calibri"/>
                <a:sym typeface="Calibri"/>
              </a:rPr>
              <a:t/>
            </a:r>
            <a:br>
              <a:rPr lang="en-US" sz="1800" dirty="0">
                <a:solidFill>
                  <a:schemeClr val="dk1"/>
                </a:solidFill>
                <a:latin typeface="Calibri"/>
                <a:ea typeface="Calibri"/>
                <a:cs typeface="Calibri"/>
                <a:sym typeface="Calibri"/>
              </a:rPr>
            </a:br>
            <a:endParaRPr sz="1800" dirty="0">
              <a:solidFill>
                <a:schemeClr val="dk1"/>
              </a:solidFill>
              <a:latin typeface="Calibri"/>
              <a:ea typeface="Calibri"/>
              <a:cs typeface="Calibri"/>
              <a:sym typeface="Calibri"/>
            </a:endParaRPr>
          </a:p>
          <a:p>
            <a:pPr marL="0" marR="0" lvl="0" indent="0" algn="l" rtl="0">
              <a:spcBef>
                <a:spcPts val="0"/>
              </a:spcBef>
              <a:spcAft>
                <a:spcPts val="0"/>
              </a:spcAft>
              <a:buNone/>
            </a:pPr>
            <a:endParaRPr sz="1800" dirty="0">
              <a:solidFill>
                <a:schemeClr val="dk1"/>
              </a:solidFill>
              <a:latin typeface="Calibri"/>
              <a:ea typeface="Calibri"/>
              <a:cs typeface="Calibri"/>
              <a:sym typeface="Calibri"/>
            </a:endParaRPr>
          </a:p>
          <a:p>
            <a:pPr marL="0" marR="0" lvl="0" indent="0" algn="l" rtl="0">
              <a:spcBef>
                <a:spcPts val="0"/>
              </a:spcBef>
              <a:spcAft>
                <a:spcPts val="0"/>
              </a:spcAft>
              <a:buNone/>
            </a:pPr>
            <a:endParaRPr sz="1800" b="1" dirty="0">
              <a:solidFill>
                <a:schemeClr val="dk1"/>
              </a:solidFill>
              <a:latin typeface="Calibri"/>
              <a:ea typeface="Calibri"/>
              <a:cs typeface="Calibri"/>
              <a:sym typeface="Calibri"/>
            </a:endParaRPr>
          </a:p>
        </p:txBody>
      </p:sp>
      <p:sp>
        <p:nvSpPr>
          <p:cNvPr id="137" name="Google Shape;137;p8"/>
          <p:cNvSpPr txBox="1"/>
          <p:nvPr/>
        </p:nvSpPr>
        <p:spPr>
          <a:xfrm>
            <a:off x="3463566" y="2187368"/>
            <a:ext cx="2563522" cy="3323946"/>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l-GR" sz="2800" dirty="0">
                <a:solidFill>
                  <a:srgbClr val="0070C0"/>
                </a:solidFill>
                <a:latin typeface="Calibri"/>
                <a:cs typeface="Calibri"/>
                <a:sym typeface="Calibri"/>
              </a:rPr>
              <a:t>ΚΑΤΑ ΤΗ ΔΙΑΡΚΕΙΑ ΤΗΣ ΕΠΙΣΚΕΨΗΣ</a:t>
            </a:r>
            <a:endParaRPr dirty="0"/>
          </a:p>
          <a:p>
            <a:pPr marL="0" marR="0" lvl="0" indent="0" algn="l" rtl="0">
              <a:spcBef>
                <a:spcPts val="0"/>
              </a:spcBef>
              <a:spcAft>
                <a:spcPts val="0"/>
              </a:spcAft>
              <a:buNone/>
            </a:pPr>
            <a:endParaRPr sz="1800" dirty="0">
              <a:solidFill>
                <a:schemeClr val="dk1"/>
              </a:solidFill>
              <a:latin typeface="Calibri"/>
              <a:ea typeface="Calibri"/>
              <a:cs typeface="Calibri"/>
              <a:sym typeface="Calibri"/>
            </a:endParaRPr>
          </a:p>
          <a:p>
            <a:pPr marL="285750" marR="0" lvl="0" indent="-285750" algn="l" rtl="0">
              <a:spcBef>
                <a:spcPts val="0"/>
              </a:spcBef>
              <a:spcAft>
                <a:spcPts val="0"/>
              </a:spcAft>
              <a:buClr>
                <a:schemeClr val="dk1"/>
              </a:buClr>
              <a:buSzPts val="1800"/>
              <a:buFont typeface="Arial"/>
              <a:buChar char="•"/>
            </a:pPr>
            <a:r>
              <a:rPr lang="el-GR" sz="1800" dirty="0" smtClean="0">
                <a:solidFill>
                  <a:schemeClr val="dk1"/>
                </a:solidFill>
                <a:latin typeface="Calibri"/>
                <a:ea typeface="Calibri"/>
                <a:cs typeface="Calibri"/>
                <a:sym typeface="Calibri"/>
              </a:rPr>
              <a:t>ΠΑΡΟΥΣΑ </a:t>
            </a:r>
            <a:r>
              <a:rPr lang="el-GR" sz="1800" dirty="0">
                <a:solidFill>
                  <a:schemeClr val="dk1"/>
                </a:solidFill>
                <a:latin typeface="Calibri"/>
                <a:ea typeface="Calibri"/>
                <a:cs typeface="Calibri"/>
                <a:sym typeface="Calibri"/>
              </a:rPr>
              <a:t>ΚΑΤΑΣΤΑΣΗ ΤΟΥ ΑΝΘΡΩΠΟΥ ΣΑΣ</a:t>
            </a:r>
            <a:endParaRPr dirty="0"/>
          </a:p>
          <a:p>
            <a:pPr marL="0" marR="0" lvl="0" indent="0" algn="l" rtl="0">
              <a:spcBef>
                <a:spcPts val="0"/>
              </a:spcBef>
              <a:spcAft>
                <a:spcPts val="0"/>
              </a:spcAft>
              <a:buNone/>
            </a:pPr>
            <a:endParaRPr sz="1800" dirty="0">
              <a:solidFill>
                <a:schemeClr val="dk1"/>
              </a:solidFill>
              <a:latin typeface="Calibri"/>
              <a:ea typeface="Calibri"/>
              <a:cs typeface="Calibri"/>
              <a:sym typeface="Calibri"/>
            </a:endParaRPr>
          </a:p>
          <a:p>
            <a:pPr marL="285750" marR="0" lvl="0" indent="-285750" algn="l" rtl="0">
              <a:spcBef>
                <a:spcPts val="0"/>
              </a:spcBef>
              <a:spcAft>
                <a:spcPts val="0"/>
              </a:spcAft>
              <a:buClr>
                <a:schemeClr val="dk1"/>
              </a:buClr>
              <a:buSzPts val="1800"/>
              <a:buFont typeface="Arial"/>
              <a:buChar char="•"/>
            </a:pPr>
            <a:r>
              <a:rPr lang="el-GR" sz="1800" dirty="0" smtClean="0">
                <a:solidFill>
                  <a:schemeClr val="dk1"/>
                </a:solidFill>
                <a:latin typeface="Calibri"/>
                <a:ea typeface="Calibri"/>
                <a:cs typeface="Calibri"/>
                <a:sym typeface="Calibri"/>
              </a:rPr>
              <a:t>ΠΑΡΤΕ </a:t>
            </a:r>
            <a:r>
              <a:rPr lang="el-GR" sz="1800" dirty="0">
                <a:solidFill>
                  <a:schemeClr val="dk1"/>
                </a:solidFill>
                <a:latin typeface="Calibri"/>
                <a:ea typeface="Calibri"/>
                <a:cs typeface="Calibri"/>
                <a:sym typeface="Calibri"/>
              </a:rPr>
              <a:t>ΧΡΟΝΟ ΝΑ ΜΟΙΡΑΣΤΕΙΤΕ ΤΙΣ ΑΝΥΣΗΧΙΕΣ ΣΑΣ</a:t>
            </a:r>
            <a:endParaRPr sz="1800" u="sng" dirty="0">
              <a:solidFill>
                <a:schemeClr val="dk1"/>
              </a:solidFill>
              <a:latin typeface="Calibri"/>
              <a:ea typeface="Calibri"/>
              <a:cs typeface="Calibri"/>
              <a:sym typeface="Calibri"/>
            </a:endParaRPr>
          </a:p>
        </p:txBody>
      </p:sp>
      <p:sp>
        <p:nvSpPr>
          <p:cNvPr id="138" name="Google Shape;138;p8"/>
          <p:cNvSpPr txBox="1"/>
          <p:nvPr/>
        </p:nvSpPr>
        <p:spPr>
          <a:xfrm>
            <a:off x="272143" y="148318"/>
            <a:ext cx="8741228" cy="954067"/>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l-GR" sz="2800" dirty="0">
                <a:solidFill>
                  <a:srgbClr val="000000"/>
                </a:solidFill>
                <a:latin typeface="Times New Roman" panose="02020603050405020304" pitchFamily="18" charset="0"/>
                <a:ea typeface="Calibri"/>
                <a:cs typeface="Times New Roman" panose="02020603050405020304" pitchFamily="18" charset="0"/>
                <a:sym typeface="Calibri"/>
              </a:rPr>
              <a:t>ΕΠΙΚΟΙΝΩΝΩΝΤΑΣ ΤΙΣ ΑΝΑΓΚΕΣ ΣΑΣ ΣΤΟΥΣ ΕΠΑΓΓΕΛΜΑΤΙΕΣ ΥΓΕΙΑΣ</a:t>
            </a:r>
            <a:endParaRPr sz="2800" dirty="0">
              <a:solidFill>
                <a:srgbClr val="000000"/>
              </a:solidFill>
              <a:latin typeface="Times New Roman" panose="02020603050405020304" pitchFamily="18" charset="0"/>
              <a:ea typeface="Calibri"/>
              <a:cs typeface="Times New Roman" panose="02020603050405020304" pitchFamily="18" charset="0"/>
              <a:sym typeface="Calibri"/>
            </a:endParaRPr>
          </a:p>
        </p:txBody>
      </p:sp>
      <p:sp>
        <p:nvSpPr>
          <p:cNvPr id="139" name="Google Shape;139;p8"/>
          <p:cNvSpPr/>
          <p:nvPr/>
        </p:nvSpPr>
        <p:spPr>
          <a:xfrm>
            <a:off x="6255296" y="2970745"/>
            <a:ext cx="2736304" cy="2769949"/>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l-GR" sz="2800" dirty="0">
                <a:solidFill>
                  <a:srgbClr val="0070C0"/>
                </a:solidFill>
                <a:latin typeface="Calibri"/>
                <a:ea typeface="Calibri"/>
                <a:cs typeface="Calibri"/>
                <a:sym typeface="Calibri"/>
              </a:rPr>
              <a:t>ΜΕΤΑ ΤΗΝ ΕΠΙΣΚΕΨΗ</a:t>
            </a:r>
            <a:r>
              <a:rPr lang="en-US" sz="2800" dirty="0">
                <a:solidFill>
                  <a:srgbClr val="0070C0"/>
                </a:solidFill>
                <a:latin typeface="Calibri"/>
                <a:ea typeface="Calibri"/>
                <a:cs typeface="Calibri"/>
                <a:sym typeface="Calibri"/>
              </a:rPr>
              <a:t/>
            </a:r>
            <a:br>
              <a:rPr lang="en-US" sz="2800" dirty="0">
                <a:solidFill>
                  <a:srgbClr val="0070C0"/>
                </a:solidFill>
                <a:latin typeface="Calibri"/>
                <a:ea typeface="Calibri"/>
                <a:cs typeface="Calibri"/>
                <a:sym typeface="Calibri"/>
              </a:rPr>
            </a:br>
            <a:endParaRPr sz="2800" dirty="0">
              <a:solidFill>
                <a:srgbClr val="0070C0"/>
              </a:solidFill>
              <a:latin typeface="Calibri"/>
              <a:ea typeface="Calibri"/>
              <a:cs typeface="Calibri"/>
              <a:sym typeface="Calibri"/>
            </a:endParaRPr>
          </a:p>
          <a:p>
            <a:pPr marL="285750" marR="0" lvl="0" indent="-285750" algn="l" rtl="0">
              <a:spcBef>
                <a:spcPts val="0"/>
              </a:spcBef>
              <a:spcAft>
                <a:spcPts val="0"/>
              </a:spcAft>
              <a:buClr>
                <a:srgbClr val="000000"/>
              </a:buClr>
              <a:buSzPts val="1800"/>
              <a:buFont typeface="Arial"/>
              <a:buChar char="•"/>
            </a:pPr>
            <a:r>
              <a:rPr lang="el-GR" sz="1800" dirty="0">
                <a:solidFill>
                  <a:srgbClr val="000000"/>
                </a:solidFill>
                <a:latin typeface="Calibri"/>
                <a:ea typeface="Calibri"/>
                <a:cs typeface="Calibri"/>
                <a:sym typeface="Calibri"/>
                <a:extLst>
                  <a:ext uri="http://customooxmlschemas.google.com/">
                    <go:slidesCustomData xmlns:go="http://customooxmlschemas.google.com/"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8"/>
                  </a:ext>
                </a:extLst>
              </a:rPr>
              <a:t>ΚΡΑΤΗΣΤΕ ΣΗΜΕΙΩΣΕΙΣ ΓΙΑ ΤΟΝ ΑΝΘΡΩΠΟ ΣΑΣ </a:t>
            </a:r>
            <a:endParaRPr lang="el-GR" sz="1800" dirty="0">
              <a:latin typeface="Calibri"/>
              <a:ea typeface="Calibri"/>
              <a:cs typeface="Calibri"/>
              <a:sym typeface="Calibri"/>
              <a:extLst>
                <a:ext uri="http://customooxmlschemas.google.com/">
                  <go:slidesCustomData xmlns:go="http://customooxmlschemas.google.com/"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11"/>
                </a:ext>
              </a:extLst>
            </a:endParaRPr>
          </a:p>
          <a:p>
            <a:pPr marL="285750" marR="0" lvl="0" indent="-285750" algn="l" rtl="0">
              <a:spcBef>
                <a:spcPts val="0"/>
              </a:spcBef>
              <a:spcAft>
                <a:spcPts val="0"/>
              </a:spcAft>
              <a:buClr>
                <a:srgbClr val="000000"/>
              </a:buClr>
              <a:buSzPts val="1800"/>
              <a:buFont typeface="Arial"/>
              <a:buChar char="•"/>
            </a:pPr>
            <a:endParaRPr lang="el-GR" sz="1800" dirty="0">
              <a:latin typeface="Calibri"/>
              <a:cs typeface="Calibri"/>
              <a:sym typeface="Calibri"/>
              <a:extLst>
                <a:ext uri="http://customooxmlschemas.google.com/">
                  <go:slidesCustomData xmlns:go="http://customooxmlschemas.google.com/"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11"/>
                </a:ext>
              </a:extLst>
            </a:endParaRPr>
          </a:p>
          <a:p>
            <a:pPr marL="285750" marR="0" lvl="0" indent="-285750" algn="l" rtl="0">
              <a:spcBef>
                <a:spcPts val="0"/>
              </a:spcBef>
              <a:spcAft>
                <a:spcPts val="0"/>
              </a:spcAft>
              <a:buClr>
                <a:srgbClr val="000000"/>
              </a:buClr>
              <a:buSzPts val="1800"/>
              <a:buFont typeface="Arial"/>
              <a:buChar char="•"/>
            </a:pPr>
            <a:r>
              <a:rPr lang="el-GR" sz="1800" dirty="0">
                <a:latin typeface="Calibri"/>
                <a:cs typeface="Calibri"/>
                <a:sym typeface="Calibri"/>
                <a:extLst>
                  <a:ext uri="http://customooxmlschemas.google.com/">
                    <go:slidesCustomData xmlns:go="http://customooxmlschemas.google.com/"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11"/>
                  </a:ext>
                </a:extLst>
              </a:rPr>
              <a:t>ΚΡΑΤΗΣΤΕ ΣΗΜΕΙΩΣΕΙΣ ΓΙΑ ΕΣΑΣ</a:t>
            </a:r>
            <a:endParaRPr dirty="0">
              <a:extLst>
                <a:ext uri="http://customooxmlschemas.google.com/">
                  <go:slidesCustomData xmlns:go="http://customooxmlschemas.google.com/"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10"/>
                </a:ext>
              </a:extLst>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127"/>
        <p:cNvGrpSpPr/>
        <p:nvPr/>
      </p:nvGrpSpPr>
      <p:grpSpPr>
        <a:xfrm>
          <a:off x="0" y="0"/>
          <a:ext cx="0" cy="0"/>
          <a:chOff x="0" y="0"/>
          <a:chExt cx="0" cy="0"/>
        </a:xfrm>
      </p:grpSpPr>
      <p:sp>
        <p:nvSpPr>
          <p:cNvPr id="128" name="Google Shape;128;p7"/>
          <p:cNvSpPr/>
          <p:nvPr/>
        </p:nvSpPr>
        <p:spPr>
          <a:xfrm>
            <a:off x="-1425963" y="375252"/>
            <a:ext cx="9217024" cy="1012545"/>
          </a:xfrm>
          <a:prstGeom prst="rect">
            <a:avLst/>
          </a:prstGeom>
          <a:noFill/>
          <a:ln>
            <a:noFill/>
          </a:ln>
        </p:spPr>
        <p:txBody>
          <a:bodyPr spcFirstLastPara="1" wrap="square" lIns="91425" tIns="45700" rIns="91425" bIns="45700" anchor="t" anchorCtr="0">
            <a:spAutoFit/>
          </a:bodyPr>
          <a:lstStyle/>
          <a:p>
            <a:pPr marL="0" marR="0" lvl="0" indent="0" algn="l" defTabSz="914400" rtl="0" eaLnBrk="1" fontAlgn="auto" latinLnBrk="0" hangingPunct="1">
              <a:lnSpc>
                <a:spcPct val="115000"/>
              </a:lnSpc>
              <a:spcBef>
                <a:spcPts val="0"/>
              </a:spcBef>
              <a:spcAft>
                <a:spcPts val="0"/>
              </a:spcAft>
              <a:buClr>
                <a:srgbClr val="000000"/>
              </a:buClr>
              <a:buSzPts val="2400"/>
              <a:buFont typeface="Calibri"/>
              <a:buNone/>
              <a:tabLst/>
              <a:defRPr/>
            </a:pPr>
            <a:r>
              <a:rPr kumimoji="0" lang="en-US" sz="2400" b="0" i="0" u="none" strike="noStrike" kern="0" cap="none" spc="0" normalizeH="0" baseline="0" noProof="0" dirty="0">
                <a:ln>
                  <a:noFill/>
                </a:ln>
                <a:solidFill>
                  <a:srgbClr val="000000"/>
                </a:solidFill>
                <a:effectLst/>
                <a:uLnTx/>
                <a:uFillTx/>
                <a:latin typeface="Calibri"/>
                <a:ea typeface="Calibri"/>
                <a:cs typeface="Calibri"/>
                <a:sym typeface="Calibri"/>
              </a:rPr>
              <a:t/>
            </a:r>
            <a:br>
              <a:rPr kumimoji="0" lang="en-US" sz="2400" b="0" i="0" u="none" strike="noStrike" kern="0" cap="none" spc="0" normalizeH="0" baseline="0" noProof="0" dirty="0">
                <a:ln>
                  <a:noFill/>
                </a:ln>
                <a:solidFill>
                  <a:srgbClr val="000000"/>
                </a:solidFill>
                <a:effectLst/>
                <a:uLnTx/>
                <a:uFillTx/>
                <a:latin typeface="Calibri"/>
                <a:ea typeface="Calibri"/>
                <a:cs typeface="Calibri"/>
                <a:sym typeface="Calibri"/>
              </a:rPr>
            </a:br>
            <a:endParaRPr kumimoji="0" sz="2800" b="0" i="0" u="sng" strike="noStrike" kern="0" cap="none" spc="0" normalizeH="0" baseline="0" noProof="0" dirty="0">
              <a:ln>
                <a:noFill/>
              </a:ln>
              <a:solidFill>
                <a:srgbClr val="000000"/>
              </a:solidFill>
              <a:effectLst/>
              <a:uLnTx/>
              <a:uFillTx/>
              <a:latin typeface="Calibri"/>
              <a:ea typeface="Calibri"/>
              <a:cs typeface="Calibri"/>
              <a:sym typeface="Calibri"/>
              <a:hlinkClick r:id="rId4"/>
            </a:endParaRPr>
          </a:p>
        </p:txBody>
      </p:sp>
      <p:sp>
        <p:nvSpPr>
          <p:cNvPr id="129" name="Google Shape;129;p7"/>
          <p:cNvSpPr txBox="1"/>
          <p:nvPr/>
        </p:nvSpPr>
        <p:spPr>
          <a:xfrm>
            <a:off x="1352939" y="160648"/>
            <a:ext cx="7056784" cy="646290"/>
          </a:xfrm>
          <a:prstGeom prst="rect">
            <a:avLst/>
          </a:prstGeom>
          <a:noFill/>
          <a:ln>
            <a:noFill/>
          </a:ln>
        </p:spPr>
        <p:txBody>
          <a:bodyPr spcFirstLastPara="1" wrap="square" lIns="91425" tIns="45700" rIns="91425" bIns="45700" anchor="t" anchorCtr="0">
            <a:sp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lang="el-GR" sz="3600" dirty="0">
                <a:latin typeface="Times New Roman" panose="02020603050405020304" pitchFamily="18" charset="0"/>
                <a:ea typeface="Calibri"/>
                <a:cs typeface="Times New Roman" panose="02020603050405020304" pitchFamily="18" charset="0"/>
                <a:sym typeface="Calibri"/>
              </a:rPr>
              <a:t>Βιβλιογραφία</a:t>
            </a:r>
            <a:endParaRPr kumimoji="0" sz="3600" b="0" i="0" u="none" strike="noStrike" kern="0" cap="none" spc="0" normalizeH="0" baseline="0" noProof="0" dirty="0">
              <a:ln>
                <a:noFill/>
              </a:ln>
              <a:solidFill>
                <a:srgbClr val="000000"/>
              </a:solidFill>
              <a:effectLst/>
              <a:uLnTx/>
              <a:uFillTx/>
              <a:latin typeface="Times New Roman" panose="02020603050405020304" pitchFamily="18" charset="0"/>
              <a:ea typeface="Calibri"/>
              <a:cs typeface="Times New Roman" panose="02020603050405020304" pitchFamily="18" charset="0"/>
              <a:sym typeface="Calibri"/>
            </a:endParaRPr>
          </a:p>
        </p:txBody>
      </p:sp>
      <p:sp>
        <p:nvSpPr>
          <p:cNvPr id="5" name="Ορθογώνιο 4">
            <a:extLst>
              <a:ext uri="{FF2B5EF4-FFF2-40B4-BE49-F238E27FC236}">
                <a16:creationId xmlns:a16="http://schemas.microsoft.com/office/drawing/2014/main" xmlns="" id="{84D5207F-1CCE-4D67-9A7C-895BF8C402C0}"/>
              </a:ext>
            </a:extLst>
          </p:cNvPr>
          <p:cNvSpPr/>
          <p:nvPr/>
        </p:nvSpPr>
        <p:spPr>
          <a:xfrm>
            <a:off x="79280" y="1015579"/>
            <a:ext cx="8857891" cy="5324535"/>
          </a:xfrm>
          <a:prstGeom prst="rect">
            <a:avLst/>
          </a:prstGeom>
        </p:spPr>
        <p:txBody>
          <a:bodyPr wrap="square">
            <a:spAutoFit/>
          </a:bodyPr>
          <a:lstStyle/>
          <a:p>
            <a:r>
              <a:rPr lang="en-US" sz="2000" b="1" dirty="0">
                <a:latin typeface="Times New Roman" panose="02020603050405020304" pitchFamily="18" charset="0"/>
                <a:cs typeface="Times New Roman" panose="02020603050405020304" pitchFamily="18" charset="0"/>
                <a:hlinkClick r:id="rId5"/>
              </a:rPr>
              <a:t>https://www.alz.org/</a:t>
            </a:r>
            <a:endParaRPr lang="en-US" sz="2000" b="1" dirty="0">
              <a:solidFill>
                <a:srgbClr val="303030"/>
              </a:solidFill>
              <a:latin typeface="Times New Roman" panose="02020603050405020304" pitchFamily="18" charset="0"/>
              <a:cs typeface="Times New Roman" panose="02020603050405020304" pitchFamily="18" charset="0"/>
            </a:endParaRPr>
          </a:p>
          <a:p>
            <a:endParaRPr lang="en-US" sz="2000" b="1" dirty="0">
              <a:latin typeface="Times New Roman" panose="02020603050405020304" pitchFamily="18" charset="0"/>
              <a:cs typeface="Times New Roman" panose="02020603050405020304" pitchFamily="18" charset="0"/>
              <a:hlinkClick r:id="rId6"/>
            </a:endParaRPr>
          </a:p>
          <a:p>
            <a:r>
              <a:rPr lang="en-US" sz="2000" b="1" dirty="0">
                <a:latin typeface="Times New Roman" panose="02020603050405020304" pitchFamily="18" charset="0"/>
                <a:cs typeface="Times New Roman" panose="02020603050405020304" pitchFamily="18" charset="0"/>
                <a:hlinkClick r:id="rId6"/>
              </a:rPr>
              <a:t>https://www.alzheimers.org.uk/get-support/daily-living</a:t>
            </a:r>
            <a:endParaRPr lang="en-US" sz="2000" b="1" dirty="0">
              <a:solidFill>
                <a:srgbClr val="303030"/>
              </a:solidFill>
              <a:latin typeface="Times New Roman" panose="02020603050405020304" pitchFamily="18" charset="0"/>
              <a:cs typeface="Times New Roman" panose="02020603050405020304" pitchFamily="18" charset="0"/>
            </a:endParaRPr>
          </a:p>
          <a:p>
            <a:endParaRPr lang="en-US" sz="2000" b="1" dirty="0">
              <a:solidFill>
                <a:srgbClr val="303030"/>
              </a:solidFill>
              <a:latin typeface="Times New Roman" panose="02020603050405020304" pitchFamily="18" charset="0"/>
              <a:cs typeface="Times New Roman" panose="02020603050405020304" pitchFamily="18" charset="0"/>
            </a:endParaRPr>
          </a:p>
          <a:p>
            <a:r>
              <a:rPr lang="en-US" sz="2000" b="1" dirty="0">
                <a:solidFill>
                  <a:srgbClr val="303030"/>
                </a:solidFill>
                <a:latin typeface="Times New Roman" panose="02020603050405020304" pitchFamily="18" charset="0"/>
                <a:cs typeface="Times New Roman" panose="02020603050405020304" pitchFamily="18" charset="0"/>
              </a:rPr>
              <a:t>Chen, C. Y., Gan, P., &amp; How, C. H. (2018). Approach to frailty in the elderly in primary care and the community. </a:t>
            </a:r>
            <a:r>
              <a:rPr lang="en-US" sz="2000" b="1" i="1" dirty="0">
                <a:solidFill>
                  <a:srgbClr val="303030"/>
                </a:solidFill>
                <a:latin typeface="Times New Roman" panose="02020603050405020304" pitchFamily="18" charset="0"/>
                <a:cs typeface="Times New Roman" panose="02020603050405020304" pitchFamily="18" charset="0"/>
              </a:rPr>
              <a:t>Singapore medical journal</a:t>
            </a:r>
            <a:r>
              <a:rPr lang="en-US" sz="2000" b="1" dirty="0">
                <a:solidFill>
                  <a:srgbClr val="303030"/>
                </a:solidFill>
                <a:latin typeface="Times New Roman" panose="02020603050405020304" pitchFamily="18" charset="0"/>
                <a:cs typeface="Times New Roman" panose="02020603050405020304" pitchFamily="18" charset="0"/>
              </a:rPr>
              <a:t>, </a:t>
            </a:r>
            <a:r>
              <a:rPr lang="en-US" sz="2000" b="1" i="1" dirty="0">
                <a:solidFill>
                  <a:srgbClr val="303030"/>
                </a:solidFill>
                <a:latin typeface="Times New Roman" panose="02020603050405020304" pitchFamily="18" charset="0"/>
                <a:cs typeface="Times New Roman" panose="02020603050405020304" pitchFamily="18" charset="0"/>
              </a:rPr>
              <a:t>59</a:t>
            </a:r>
            <a:r>
              <a:rPr lang="en-US" sz="2000" b="1" dirty="0">
                <a:solidFill>
                  <a:srgbClr val="303030"/>
                </a:solidFill>
                <a:latin typeface="Times New Roman" panose="02020603050405020304" pitchFamily="18" charset="0"/>
                <a:cs typeface="Times New Roman" panose="02020603050405020304" pitchFamily="18" charset="0"/>
              </a:rPr>
              <a:t>(5), 240–245. </a:t>
            </a:r>
            <a:br>
              <a:rPr lang="en-US" sz="2000" b="1" dirty="0">
                <a:solidFill>
                  <a:srgbClr val="303030"/>
                </a:solidFill>
                <a:latin typeface="Times New Roman" panose="02020603050405020304" pitchFamily="18" charset="0"/>
                <a:cs typeface="Times New Roman" panose="02020603050405020304" pitchFamily="18" charset="0"/>
              </a:rPr>
            </a:br>
            <a:r>
              <a:rPr lang="en-US" sz="2000" b="1" dirty="0">
                <a:solidFill>
                  <a:srgbClr val="006ACC"/>
                </a:solidFill>
                <a:latin typeface="Times New Roman" panose="02020603050405020304" pitchFamily="18" charset="0"/>
                <a:cs typeface="Times New Roman" panose="02020603050405020304" pitchFamily="18" charset="0"/>
              </a:rPr>
              <a:t>https://doi:10.11622/smedj.2018052</a:t>
            </a:r>
          </a:p>
          <a:p>
            <a:endParaRPr lang="en-US" sz="2000" b="1" dirty="0">
              <a:solidFill>
                <a:srgbClr val="006ACC"/>
              </a:solidFill>
              <a:latin typeface="Times New Roman" panose="02020603050405020304" pitchFamily="18" charset="0"/>
              <a:cs typeface="Times New Roman" panose="02020603050405020304" pitchFamily="18" charset="0"/>
            </a:endParaRPr>
          </a:p>
          <a:p>
            <a:r>
              <a:rPr lang="en-US" sz="2000" b="1" dirty="0">
                <a:solidFill>
                  <a:srgbClr val="333333"/>
                </a:solidFill>
                <a:latin typeface="Times New Roman" panose="02020603050405020304" pitchFamily="18" charset="0"/>
                <a:cs typeface="Times New Roman" panose="02020603050405020304" pitchFamily="18" charset="0"/>
              </a:rPr>
              <a:t>Guinan, P. (2016). Frailty and Old Age. </a:t>
            </a:r>
            <a:r>
              <a:rPr lang="en-US" sz="2000" b="1" i="1" dirty="0">
                <a:solidFill>
                  <a:srgbClr val="333333"/>
                </a:solidFill>
                <a:latin typeface="Times New Roman" panose="02020603050405020304" pitchFamily="18" charset="0"/>
                <a:cs typeface="Times New Roman" panose="02020603050405020304" pitchFamily="18" charset="0"/>
              </a:rPr>
              <a:t>The Linacre Quarterly</a:t>
            </a:r>
            <a:r>
              <a:rPr lang="en-US" sz="2000" b="1" dirty="0">
                <a:solidFill>
                  <a:srgbClr val="333333"/>
                </a:solidFill>
                <a:latin typeface="Times New Roman" panose="02020603050405020304" pitchFamily="18" charset="0"/>
                <a:cs typeface="Times New Roman" panose="02020603050405020304" pitchFamily="18" charset="0"/>
              </a:rPr>
              <a:t>, </a:t>
            </a:r>
            <a:r>
              <a:rPr lang="en-US" sz="2000" b="1" i="1" dirty="0">
                <a:solidFill>
                  <a:srgbClr val="333333"/>
                </a:solidFill>
                <a:latin typeface="Times New Roman" panose="02020603050405020304" pitchFamily="18" charset="0"/>
                <a:cs typeface="Times New Roman" panose="02020603050405020304" pitchFamily="18" charset="0"/>
              </a:rPr>
              <a:t>83</a:t>
            </a:r>
            <a:r>
              <a:rPr lang="en-US" sz="2000" b="1" dirty="0">
                <a:solidFill>
                  <a:srgbClr val="333333"/>
                </a:solidFill>
                <a:latin typeface="Times New Roman" panose="02020603050405020304" pitchFamily="18" charset="0"/>
                <a:cs typeface="Times New Roman" panose="02020603050405020304" pitchFamily="18" charset="0"/>
              </a:rPr>
              <a:t>(2), 131-133. </a:t>
            </a:r>
          </a:p>
          <a:p>
            <a:r>
              <a:rPr lang="en-US" sz="2000" b="1" dirty="0">
                <a:solidFill>
                  <a:srgbClr val="006ACC"/>
                </a:solidFill>
                <a:latin typeface="Times New Roman" panose="02020603050405020304" pitchFamily="18" charset="0"/>
                <a:cs typeface="Times New Roman" panose="02020603050405020304" pitchFamily="18" charset="0"/>
                <a:hlinkClick r:id="rId7"/>
              </a:rPr>
              <a:t>https://doi.org/10.1080/00243639.2016.1160995</a:t>
            </a:r>
            <a:endParaRPr lang="en-US" sz="2000" b="1" dirty="0">
              <a:solidFill>
                <a:srgbClr val="006ACC"/>
              </a:solidFill>
              <a:latin typeface="Times New Roman" panose="02020603050405020304" pitchFamily="18" charset="0"/>
              <a:cs typeface="Times New Roman" panose="02020603050405020304" pitchFamily="18" charset="0"/>
            </a:endParaRPr>
          </a:p>
          <a:p>
            <a:endParaRPr lang="en-US" sz="2000" b="1" dirty="0">
              <a:solidFill>
                <a:srgbClr val="006ACC"/>
              </a:solidFill>
              <a:latin typeface="Times New Roman" panose="02020603050405020304" pitchFamily="18" charset="0"/>
              <a:cs typeface="Times New Roman" panose="02020603050405020304" pitchFamily="18" charset="0"/>
            </a:endParaRPr>
          </a:p>
          <a:p>
            <a:r>
              <a:rPr lang="en-US" sz="2000" b="1" dirty="0" err="1">
                <a:solidFill>
                  <a:srgbClr val="333333"/>
                </a:solidFill>
                <a:latin typeface="Times New Roman" panose="02020603050405020304" pitchFamily="18" charset="0"/>
                <a:cs typeface="Times New Roman" panose="02020603050405020304" pitchFamily="18" charset="0"/>
              </a:rPr>
              <a:t>Torpy</a:t>
            </a:r>
            <a:r>
              <a:rPr lang="en-US" sz="2000" b="1" dirty="0">
                <a:solidFill>
                  <a:srgbClr val="333333"/>
                </a:solidFill>
                <a:latin typeface="Times New Roman" panose="02020603050405020304" pitchFamily="18" charset="0"/>
                <a:cs typeface="Times New Roman" panose="02020603050405020304" pitchFamily="18" charset="0"/>
              </a:rPr>
              <a:t>, J.M, </a:t>
            </a:r>
            <a:r>
              <a:rPr lang="en-US" sz="2000" b="1" dirty="0" err="1">
                <a:solidFill>
                  <a:srgbClr val="333333"/>
                </a:solidFill>
                <a:latin typeface="Times New Roman" panose="02020603050405020304" pitchFamily="18" charset="0"/>
                <a:cs typeface="Times New Roman" panose="02020603050405020304" pitchFamily="18" charset="0"/>
              </a:rPr>
              <a:t>Lynm</a:t>
            </a:r>
            <a:r>
              <a:rPr lang="en-US" sz="2000" b="1" dirty="0">
                <a:solidFill>
                  <a:srgbClr val="333333"/>
                </a:solidFill>
                <a:latin typeface="Times New Roman" panose="02020603050405020304" pitchFamily="18" charset="0"/>
                <a:cs typeface="Times New Roman" panose="02020603050405020304" pitchFamily="18" charset="0"/>
              </a:rPr>
              <a:t> C, Glass, R.M. (2006). Frailty in Older Adults. JAMA, 296(18):2280. </a:t>
            </a:r>
          </a:p>
          <a:p>
            <a:r>
              <a:rPr lang="en-US" sz="2000" b="1" dirty="0">
                <a:solidFill>
                  <a:srgbClr val="006ACC"/>
                </a:solidFill>
                <a:latin typeface="Times New Roman" panose="02020603050405020304" pitchFamily="18" charset="0"/>
                <a:cs typeface="Times New Roman" panose="02020603050405020304" pitchFamily="18" charset="0"/>
              </a:rPr>
              <a:t>http://doi:10.1001/jama.296.18.2280</a:t>
            </a:r>
            <a:endParaRPr lang="el-GR" sz="2000" b="1" dirty="0">
              <a:solidFill>
                <a:srgbClr val="006ACC"/>
              </a:solidFill>
              <a:latin typeface="Times New Roman" panose="02020603050405020304" pitchFamily="18" charset="0"/>
              <a:cs typeface="Times New Roman" panose="02020603050405020304" pitchFamily="18" charset="0"/>
            </a:endParaRPr>
          </a:p>
          <a:p>
            <a:endParaRPr lang="en-US" sz="2000" b="1" dirty="0">
              <a:solidFill>
                <a:srgbClr val="006ACC"/>
              </a:solidFill>
              <a:latin typeface="Times New Roman" panose="02020603050405020304" pitchFamily="18" charset="0"/>
              <a:cs typeface="Times New Roman" panose="02020603050405020304" pitchFamily="18" charset="0"/>
            </a:endParaRPr>
          </a:p>
          <a:p>
            <a:endParaRPr lang="el-GR" sz="2000" b="1" dirty="0">
              <a:latin typeface="Times New Roman" panose="02020603050405020304" pitchFamily="18" charset="0"/>
              <a:cs typeface="Times New Roman" panose="02020603050405020304" pitchFamily="18" charset="0"/>
            </a:endParaRPr>
          </a:p>
          <a:p>
            <a:endParaRPr lang="el-GR" sz="2000"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xmlns="" val="135026857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143"/>
        <p:cNvGrpSpPr/>
        <p:nvPr/>
      </p:nvGrpSpPr>
      <p:grpSpPr>
        <a:xfrm>
          <a:off x="0" y="0"/>
          <a:ext cx="0" cy="0"/>
          <a:chOff x="0" y="0"/>
          <a:chExt cx="0" cy="0"/>
        </a:xfrm>
      </p:grpSpPr>
      <p:sp>
        <p:nvSpPr>
          <p:cNvPr id="3" name="Google Shape;175;p12">
            <a:extLst>
              <a:ext uri="{FF2B5EF4-FFF2-40B4-BE49-F238E27FC236}">
                <a16:creationId xmlns:a16="http://schemas.microsoft.com/office/drawing/2014/main" xmlns="" id="{0FE94355-C3DB-431D-A42F-5C5BA3434F33}"/>
              </a:ext>
            </a:extLst>
          </p:cNvPr>
          <p:cNvSpPr txBox="1"/>
          <p:nvPr/>
        </p:nvSpPr>
        <p:spPr>
          <a:xfrm>
            <a:off x="2339272" y="5027396"/>
            <a:ext cx="5896550" cy="461624"/>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3200"/>
              <a:buFont typeface="Arial"/>
              <a:buNone/>
            </a:pPr>
            <a:r>
              <a:rPr lang="el-GR" sz="2400" dirty="0">
                <a:solidFill>
                  <a:schemeClr val="dk1"/>
                </a:solidFill>
                <a:latin typeface="Times New Roman" panose="02020603050405020304" pitchFamily="18" charset="0"/>
                <a:ea typeface="Calibri"/>
                <a:cs typeface="Times New Roman" panose="02020603050405020304" pitchFamily="18" charset="0"/>
                <a:sym typeface="Calibri"/>
              </a:rPr>
              <a:t>ΕΥΧΑΡΙΣΤΩ ΓΙΑ ΤΗΝ ΠΡΟΣΟΧΗ ΣΑΣ!</a:t>
            </a:r>
            <a:endParaRPr sz="2400" b="0" i="0" u="none" strike="noStrike" cap="none" dirty="0">
              <a:solidFill>
                <a:schemeClr val="dk1"/>
              </a:solidFill>
              <a:latin typeface="Times New Roman" panose="02020603050405020304" pitchFamily="18" charset="0"/>
              <a:ea typeface="Calibri"/>
              <a:cs typeface="Times New Roman" panose="02020603050405020304" pitchFamily="18" charset="0"/>
              <a:sym typeface="Calibri"/>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93"/>
        <p:cNvGrpSpPr/>
        <p:nvPr/>
      </p:nvGrpSpPr>
      <p:grpSpPr>
        <a:xfrm>
          <a:off x="0" y="0"/>
          <a:ext cx="0" cy="0"/>
          <a:chOff x="0" y="0"/>
          <a:chExt cx="0" cy="0"/>
        </a:xfrm>
      </p:grpSpPr>
      <p:sp>
        <p:nvSpPr>
          <p:cNvPr id="94" name="Google Shape;94;p2"/>
          <p:cNvSpPr txBox="1"/>
          <p:nvPr/>
        </p:nvSpPr>
        <p:spPr>
          <a:xfrm>
            <a:off x="3450811" y="188640"/>
            <a:ext cx="5224349" cy="830956"/>
          </a:xfrm>
          <a:prstGeom prst="rect">
            <a:avLst/>
          </a:prstGeom>
          <a:noFill/>
          <a:ln>
            <a:noFill/>
          </a:ln>
        </p:spPr>
        <p:txBody>
          <a:bodyPr spcFirstLastPara="1" wrap="square" lIns="91425" tIns="45700" rIns="91425" bIns="45700" anchor="t" anchorCtr="0">
            <a:sp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l-GR" sz="2400" b="0" i="0" u="none" strike="noStrike" kern="0" cap="none" spc="0" normalizeH="0" baseline="0" noProof="0" dirty="0">
                <a:ln>
                  <a:noFill/>
                </a:ln>
                <a:solidFill>
                  <a:srgbClr val="000000"/>
                </a:solidFill>
                <a:effectLst/>
                <a:uLnTx/>
                <a:uFillTx/>
                <a:latin typeface="Times New Roman" panose="02020603050405020304" pitchFamily="18" charset="0"/>
                <a:ea typeface="Calibri"/>
                <a:cs typeface="Times New Roman" panose="02020603050405020304" pitchFamily="18" charset="0"/>
                <a:sym typeface="Calibri"/>
              </a:rPr>
              <a:t>ΚΑΤΑΝ</a:t>
            </a:r>
            <a:r>
              <a:rPr lang="el-GR" sz="2400" dirty="0">
                <a:latin typeface="Times New Roman" panose="02020603050405020304" pitchFamily="18" charset="0"/>
                <a:ea typeface="Calibri"/>
                <a:cs typeface="Times New Roman" panose="02020603050405020304" pitchFamily="18" charset="0"/>
                <a:sym typeface="Calibri"/>
              </a:rPr>
              <a:t>ΟΩΝΤΑΣ ΕΝΑ ΑΤΟΜΟ ΜΕ ΕΥΠΑΘΕΙΑ</a:t>
            </a:r>
            <a:endParaRPr kumimoji="0" sz="2400" b="0" i="0" u="none" strike="noStrike" kern="0" cap="none" spc="0" normalizeH="0" baseline="0" noProof="0" dirty="0">
              <a:ln>
                <a:noFill/>
              </a:ln>
              <a:solidFill>
                <a:srgbClr val="000000"/>
              </a:solidFill>
              <a:effectLst/>
              <a:uLnTx/>
              <a:uFillTx/>
              <a:latin typeface="Times New Roman" panose="02020603050405020304" pitchFamily="18" charset="0"/>
              <a:ea typeface="Calibri"/>
              <a:cs typeface="Times New Roman" panose="02020603050405020304" pitchFamily="18" charset="0"/>
              <a:sym typeface="Calibri"/>
            </a:endParaRPr>
          </a:p>
        </p:txBody>
      </p:sp>
      <p:sp>
        <p:nvSpPr>
          <p:cNvPr id="95" name="Google Shape;95;p2"/>
          <p:cNvSpPr txBox="1"/>
          <p:nvPr/>
        </p:nvSpPr>
        <p:spPr>
          <a:xfrm>
            <a:off x="3600191" y="1316443"/>
            <a:ext cx="5328645" cy="4708941"/>
          </a:xfrm>
          <a:prstGeom prst="rect">
            <a:avLst/>
          </a:prstGeom>
          <a:noFill/>
          <a:ln>
            <a:noFill/>
          </a:ln>
        </p:spPr>
        <p:txBody>
          <a:bodyPr spcFirstLastPara="1" wrap="square" lIns="91425" tIns="45700" rIns="91425" bIns="45700" anchor="t" anchorCtr="0">
            <a:spAutoFit/>
          </a:bodyPr>
          <a:lstStyle/>
          <a:p>
            <a:pPr>
              <a:buSzPts val="2400"/>
              <a:defRPr/>
            </a:pPr>
            <a:r>
              <a:rPr lang="el-GR" sz="2000" dirty="0">
                <a:latin typeface="Times New Roman" panose="02020603050405020304" pitchFamily="18" charset="0"/>
                <a:ea typeface="Calibri" panose="020F0502020204030204" pitchFamily="34" charset="0"/>
                <a:cs typeface="Times New Roman" panose="02020603050405020304" pitchFamily="18" charset="0"/>
              </a:rPr>
              <a:t>Η ΕΥΠΑΘΕΙΑ</a:t>
            </a:r>
            <a:r>
              <a:rPr lang="en-US" sz="2000" dirty="0">
                <a:latin typeface="Times New Roman" panose="02020603050405020304" pitchFamily="18" charset="0"/>
                <a:ea typeface="Calibri" panose="020F0502020204030204" pitchFamily="34" charset="0"/>
                <a:cs typeface="Times New Roman" panose="02020603050405020304" pitchFamily="18" charset="0"/>
              </a:rPr>
              <a:t> :</a:t>
            </a:r>
          </a:p>
          <a:p>
            <a:pPr>
              <a:buSzPts val="2400"/>
              <a:defRPr/>
            </a:pPr>
            <a:endParaRPr lang="en-US" sz="2000" dirty="0">
              <a:latin typeface="Times New Roman" panose="02020603050405020304" pitchFamily="18" charset="0"/>
              <a:ea typeface="Calibri" panose="020F0502020204030204" pitchFamily="34" charset="0"/>
              <a:cs typeface="Times New Roman" panose="02020603050405020304" pitchFamily="18" charset="0"/>
            </a:endParaRPr>
          </a:p>
          <a:p>
            <a:pPr marL="342900" indent="-342900">
              <a:buSzPts val="2400"/>
              <a:buFont typeface="Arial" panose="020B0604020202020204" pitchFamily="34" charset="0"/>
              <a:buChar char="•"/>
              <a:defRPr/>
            </a:pPr>
            <a:r>
              <a:rPr lang="el-GR" sz="2000" dirty="0">
                <a:latin typeface="Times New Roman" panose="02020603050405020304" pitchFamily="18" charset="0"/>
                <a:ea typeface="Calibri" panose="020F0502020204030204" pitchFamily="34" charset="0"/>
                <a:cs typeface="Times New Roman" panose="02020603050405020304" pitchFamily="18" charset="0"/>
              </a:rPr>
              <a:t>και το γήρας είναι έννοιες στενά συνδεδεμένες </a:t>
            </a:r>
          </a:p>
          <a:p>
            <a:pPr>
              <a:buSzPts val="2400"/>
              <a:defRPr/>
            </a:pPr>
            <a:endParaRPr kumimoji="0" lang="en-US" sz="2000" b="0" i="0" u="none" strike="noStrike" kern="0" cap="none" spc="0" normalizeH="0" baseline="0" noProof="0" dirty="0">
              <a:ln>
                <a:noFill/>
              </a:ln>
              <a:solidFill>
                <a:srgbClr val="000000"/>
              </a:solidFill>
              <a:effectLst/>
              <a:uLnTx/>
              <a:uFillTx/>
              <a:latin typeface="Times New Roman" panose="02020603050405020304" pitchFamily="18" charset="0"/>
              <a:ea typeface="Calibri"/>
              <a:cs typeface="Times New Roman" panose="02020603050405020304" pitchFamily="18" charset="0"/>
              <a:sym typeface="Calibri"/>
            </a:endParaRPr>
          </a:p>
          <a:p>
            <a:pPr marL="285750" lvl="0" indent="-285750">
              <a:buSzPts val="2400"/>
              <a:buFont typeface="Arial"/>
              <a:buChar char="•"/>
            </a:pPr>
            <a:r>
              <a:rPr lang="el-GR" sz="2000" dirty="0">
                <a:latin typeface="Times New Roman" panose="02020603050405020304" pitchFamily="18" charset="0"/>
                <a:ea typeface="Calibri"/>
                <a:cs typeface="Times New Roman" panose="02020603050405020304" pitchFamily="18" charset="0"/>
                <a:sym typeface="Calibri"/>
              </a:rPr>
              <a:t>ως λέξη περιγράφει μια κατάσταση ευαισθησίας και αδυναμίας</a:t>
            </a:r>
            <a:endParaRPr lang="en-US" sz="2000" dirty="0">
              <a:latin typeface="Times New Roman" panose="02020603050405020304" pitchFamily="18" charset="0"/>
              <a:ea typeface="Calibri"/>
              <a:cs typeface="Times New Roman" panose="02020603050405020304" pitchFamily="18" charset="0"/>
              <a:sym typeface="Calibri"/>
            </a:endParaRPr>
          </a:p>
          <a:p>
            <a:pPr lvl="0" algn="r">
              <a:buSzPts val="2400"/>
            </a:pPr>
            <a:r>
              <a:rPr lang="en-US" sz="2000" dirty="0">
                <a:latin typeface="Times New Roman" panose="02020603050405020304" pitchFamily="18" charset="0"/>
                <a:ea typeface="Calibri"/>
                <a:cs typeface="Times New Roman" panose="02020603050405020304" pitchFamily="18" charset="0"/>
                <a:sym typeface="Calibri"/>
              </a:rPr>
              <a:t>(Guinan,2016)</a:t>
            </a:r>
          </a:p>
          <a:p>
            <a:pPr lvl="0" algn="r">
              <a:buSzPts val="2400"/>
            </a:pPr>
            <a:endParaRPr lang="en-US" sz="2000" dirty="0">
              <a:latin typeface="Times New Roman" panose="02020603050405020304" pitchFamily="18" charset="0"/>
              <a:ea typeface="Calibri"/>
              <a:cs typeface="Times New Roman" panose="02020603050405020304" pitchFamily="18" charset="0"/>
              <a:sym typeface="Calibri"/>
            </a:endParaRPr>
          </a:p>
          <a:p>
            <a:pPr lvl="0" algn="r">
              <a:buSzPts val="2400"/>
            </a:pPr>
            <a:endParaRPr lang="en-US" sz="2000" dirty="0">
              <a:latin typeface="Times New Roman" panose="02020603050405020304" pitchFamily="18" charset="0"/>
              <a:ea typeface="Calibri"/>
              <a:cs typeface="Times New Roman" panose="02020603050405020304" pitchFamily="18" charset="0"/>
              <a:sym typeface="Calibri"/>
            </a:endParaRPr>
          </a:p>
          <a:p>
            <a:pPr marL="342900" lvl="0" indent="-342900">
              <a:buSzPts val="2400"/>
              <a:buFont typeface="Arial" panose="020B0604020202020204" pitchFamily="34" charset="0"/>
              <a:buChar char="•"/>
            </a:pPr>
            <a:r>
              <a:rPr lang="el-GR" sz="2000" dirty="0">
                <a:latin typeface="Times New Roman" panose="02020603050405020304" pitchFamily="18" charset="0"/>
                <a:ea typeface="Calibri"/>
                <a:cs typeface="Times New Roman" panose="02020603050405020304" pitchFamily="18" charset="0"/>
                <a:sym typeface="Calibri"/>
              </a:rPr>
              <a:t>η ευπάθεια είναι ένα σύνδρομο που συχνά περιγράφεται </a:t>
            </a:r>
            <a:r>
              <a:rPr lang="el-GR" sz="2000" dirty="0" smtClean="0">
                <a:latin typeface="Times New Roman" panose="02020603050405020304" pitchFamily="18" charset="0"/>
                <a:ea typeface="Calibri"/>
                <a:cs typeface="Times New Roman" panose="02020603050405020304" pitchFamily="18" charset="0"/>
                <a:sym typeface="Calibri"/>
              </a:rPr>
              <a:t>σαν </a:t>
            </a:r>
            <a:r>
              <a:rPr lang="el-GR" sz="2000" dirty="0">
                <a:latin typeface="Times New Roman" panose="02020603050405020304" pitchFamily="18" charset="0"/>
                <a:ea typeface="Calibri"/>
                <a:cs typeface="Times New Roman" panose="02020603050405020304" pitchFamily="18" charset="0"/>
                <a:sym typeface="Calibri"/>
              </a:rPr>
              <a:t>μια μεταβατική φάση ανάμεσα στη γήρανση και την</a:t>
            </a:r>
            <a:r>
              <a:rPr lang="en-US" sz="2000" dirty="0">
                <a:latin typeface="Times New Roman" panose="02020603050405020304" pitchFamily="18" charset="0"/>
                <a:ea typeface="Calibri"/>
                <a:cs typeface="Times New Roman" panose="02020603050405020304" pitchFamily="18" charset="0"/>
                <a:sym typeface="Calibri"/>
              </a:rPr>
              <a:t> </a:t>
            </a:r>
            <a:r>
              <a:rPr lang="el-GR" sz="2000" dirty="0">
                <a:latin typeface="Times New Roman" panose="02020603050405020304" pitchFamily="18" charset="0"/>
                <a:ea typeface="Calibri"/>
                <a:cs typeface="Times New Roman" panose="02020603050405020304" pitchFamily="18" charset="0"/>
                <a:sym typeface="Calibri"/>
              </a:rPr>
              <a:t>αναπηρία</a:t>
            </a:r>
            <a:endParaRPr lang="en-US" sz="2000" dirty="0">
              <a:latin typeface="Times New Roman" panose="02020603050405020304" pitchFamily="18" charset="0"/>
              <a:ea typeface="Calibri"/>
              <a:cs typeface="Times New Roman" panose="02020603050405020304" pitchFamily="18" charset="0"/>
              <a:sym typeface="Calibri"/>
            </a:endParaRPr>
          </a:p>
          <a:p>
            <a:pPr lvl="0" algn="r">
              <a:buSzPts val="2400"/>
            </a:pPr>
            <a:r>
              <a:rPr lang="en-US" sz="2000" dirty="0">
                <a:latin typeface="Times New Roman" panose="02020603050405020304" pitchFamily="18" charset="0"/>
                <a:ea typeface="Calibri"/>
                <a:cs typeface="Times New Roman" panose="02020603050405020304" pitchFamily="18" charset="0"/>
                <a:sym typeface="Calibri"/>
              </a:rPr>
              <a:t>(Chen et al.,2018)</a:t>
            </a:r>
          </a:p>
          <a:p>
            <a:pPr lvl="0">
              <a:buSzPts val="2400"/>
            </a:pPr>
            <a:endParaRPr lang="en-US" sz="2000" dirty="0">
              <a:latin typeface="Times New Roman" panose="02020603050405020304" pitchFamily="18" charset="0"/>
              <a:ea typeface="Calibri"/>
              <a:cs typeface="Times New Roman" panose="02020603050405020304" pitchFamily="18" charset="0"/>
              <a:sym typeface="Calibri"/>
            </a:endParaRPr>
          </a:p>
          <a:p>
            <a:pPr>
              <a:buSzPts val="2400"/>
            </a:pPr>
            <a:endParaRPr kumimoji="0" sz="2000" b="0" i="0" u="none" strike="noStrike" kern="0" cap="none" spc="0" normalizeH="0" baseline="0" noProof="0" dirty="0">
              <a:ln>
                <a:noFill/>
              </a:ln>
              <a:solidFill>
                <a:srgbClr val="000000"/>
              </a:solidFill>
              <a:effectLst/>
              <a:uLnTx/>
              <a:uFillTx/>
              <a:latin typeface="Times New Roman" panose="02020603050405020304" pitchFamily="18" charset="0"/>
              <a:ea typeface="Calibri"/>
              <a:cs typeface="Times New Roman" panose="02020603050405020304" pitchFamily="18" charset="0"/>
              <a:sym typeface="Calibri"/>
            </a:endParaRPr>
          </a:p>
        </p:txBody>
      </p:sp>
    </p:spTree>
    <p:extLst>
      <p:ext uri="{BB962C8B-B14F-4D97-AF65-F5344CB8AC3E}">
        <p14:creationId xmlns:p14="http://schemas.microsoft.com/office/powerpoint/2010/main" xmlns="" val="394619918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114"/>
        <p:cNvGrpSpPr/>
        <p:nvPr/>
      </p:nvGrpSpPr>
      <p:grpSpPr>
        <a:xfrm>
          <a:off x="0" y="0"/>
          <a:ext cx="0" cy="0"/>
          <a:chOff x="0" y="0"/>
          <a:chExt cx="0" cy="0"/>
        </a:xfrm>
      </p:grpSpPr>
      <p:sp>
        <p:nvSpPr>
          <p:cNvPr id="115" name="Google Shape;115;p5"/>
          <p:cNvSpPr txBox="1"/>
          <p:nvPr/>
        </p:nvSpPr>
        <p:spPr>
          <a:xfrm>
            <a:off x="1626609" y="193015"/>
            <a:ext cx="6139435" cy="1077178"/>
          </a:xfrm>
          <a:prstGeom prst="rect">
            <a:avLst/>
          </a:prstGeom>
          <a:noFill/>
          <a:ln>
            <a:noFill/>
          </a:ln>
        </p:spPr>
        <p:txBody>
          <a:bodyPr spcFirstLastPara="1" wrap="square" lIns="91425" tIns="45700" rIns="91425" bIns="45700" anchor="t" anchorCtr="0">
            <a:spAutoFit/>
          </a:bodyPr>
          <a:lstStyle/>
          <a:p>
            <a:pPr marL="0" marR="0" lvl="0" indent="0" algn="ctr" defTabSz="914400" rtl="0" eaLnBrk="1" fontAlgn="auto" latinLnBrk="0" hangingPunct="1">
              <a:lnSpc>
                <a:spcPct val="100000"/>
              </a:lnSpc>
              <a:spcBef>
                <a:spcPts val="0"/>
              </a:spcBef>
              <a:spcAft>
                <a:spcPts val="0"/>
              </a:spcAft>
              <a:buClr>
                <a:srgbClr val="000000"/>
              </a:buClr>
              <a:buSzPts val="3200"/>
              <a:buFont typeface="Calibri"/>
              <a:buNone/>
              <a:tabLst/>
              <a:defRPr/>
            </a:pPr>
            <a:r>
              <a:rPr lang="el-GR" sz="3200" dirty="0">
                <a:latin typeface="Times New Roman" panose="02020603050405020304" pitchFamily="18" charset="0"/>
                <a:ea typeface="Calibri"/>
                <a:cs typeface="Times New Roman" panose="02020603050405020304" pitchFamily="18" charset="0"/>
                <a:sym typeface="Calibri"/>
              </a:rPr>
              <a:t>ΜΕΓΑΛΩΝΟΝΤΑΣ ΚΑΙ ΖΩΝΤΑΣ ΜΕ ΤΗΝ ΕΥΠΑΘΕΙΑ</a:t>
            </a:r>
            <a:endParaRPr kumimoji="0" sz="3200" b="0" i="0" u="none" strike="noStrike" kern="0" cap="none" spc="0" normalizeH="0" baseline="0" noProof="0" dirty="0">
              <a:ln>
                <a:noFill/>
              </a:ln>
              <a:solidFill>
                <a:srgbClr val="000000"/>
              </a:solidFill>
              <a:effectLst/>
              <a:uLnTx/>
              <a:uFillTx/>
              <a:latin typeface="Times New Roman" panose="02020603050405020304" pitchFamily="18" charset="0"/>
              <a:ea typeface="Calibri"/>
              <a:cs typeface="Times New Roman" panose="02020603050405020304" pitchFamily="18" charset="0"/>
              <a:sym typeface="Calibri"/>
            </a:endParaRPr>
          </a:p>
        </p:txBody>
      </p:sp>
      <p:sp>
        <p:nvSpPr>
          <p:cNvPr id="4" name="Ορθογώνιο 3">
            <a:extLst>
              <a:ext uri="{FF2B5EF4-FFF2-40B4-BE49-F238E27FC236}">
                <a16:creationId xmlns:a16="http://schemas.microsoft.com/office/drawing/2014/main" xmlns="" id="{FC40D47D-A336-4507-9CB3-357F3D17986A}"/>
              </a:ext>
            </a:extLst>
          </p:cNvPr>
          <p:cNvSpPr/>
          <p:nvPr/>
        </p:nvSpPr>
        <p:spPr>
          <a:xfrm>
            <a:off x="141515" y="1632858"/>
            <a:ext cx="8842228" cy="4832092"/>
          </a:xfrm>
          <a:prstGeom prst="rect">
            <a:avLst/>
          </a:prstGeom>
        </p:spPr>
        <p:txBody>
          <a:bodyPr wrap="square">
            <a:spAutoFit/>
          </a:bodyPr>
          <a:lstStyle/>
          <a:p>
            <a:pPr lvl="0">
              <a:buSzPts val="2400"/>
            </a:pPr>
            <a:r>
              <a:rPr lang="el-GR" sz="2200" dirty="0">
                <a:latin typeface="Times New Roman" panose="02020603050405020304" pitchFamily="18" charset="0"/>
                <a:cs typeface="Times New Roman" panose="02020603050405020304" pitchFamily="18" charset="0"/>
              </a:rPr>
              <a:t>Η ευπάθεια είναι μια κατάσταση που συνδέεται με σωματική και πνευματική έκπτωση και την απώλεια της ανεξαρτησίας</a:t>
            </a:r>
          </a:p>
          <a:p>
            <a:pPr lvl="0">
              <a:buSzPts val="2400"/>
            </a:pPr>
            <a:endParaRPr lang="el-GR" sz="2200" dirty="0">
              <a:latin typeface="Times New Roman" panose="02020603050405020304" pitchFamily="18" charset="0"/>
              <a:cs typeface="Times New Roman" panose="02020603050405020304" pitchFamily="18" charset="0"/>
            </a:endParaRPr>
          </a:p>
          <a:p>
            <a:pPr lvl="0">
              <a:buSzPts val="2400"/>
            </a:pPr>
            <a:r>
              <a:rPr lang="el-GR" sz="2200" dirty="0">
                <a:latin typeface="Times New Roman" panose="02020603050405020304" pitchFamily="18" charset="0"/>
                <a:cs typeface="Times New Roman" panose="02020603050405020304" pitchFamily="18" charset="0"/>
              </a:rPr>
              <a:t>Ένας ηλικιωμένος με ευπάθεια συχνά:</a:t>
            </a:r>
            <a:endParaRPr lang="en-US" sz="2200" dirty="0">
              <a:latin typeface="Times New Roman" panose="02020603050405020304" pitchFamily="18" charset="0"/>
              <a:ea typeface="Calibri"/>
              <a:cs typeface="Times New Roman" panose="02020603050405020304" pitchFamily="18" charset="0"/>
              <a:sym typeface="Calibri"/>
            </a:endParaRPr>
          </a:p>
          <a:p>
            <a:pPr lvl="0" algn="just">
              <a:buSzPts val="2400"/>
            </a:pPr>
            <a:endParaRPr lang="en-US" sz="2200" dirty="0">
              <a:latin typeface="Times New Roman" panose="02020603050405020304" pitchFamily="18" charset="0"/>
              <a:ea typeface="Calibri"/>
              <a:cs typeface="Times New Roman" panose="02020603050405020304" pitchFamily="18" charset="0"/>
              <a:sym typeface="Calibri"/>
            </a:endParaRPr>
          </a:p>
          <a:p>
            <a:pPr marL="342900" lvl="0" indent="-342900">
              <a:buSzPts val="2400"/>
              <a:buFont typeface="Arial" panose="020B0604020202020204" pitchFamily="34" charset="0"/>
              <a:buChar char="•"/>
            </a:pPr>
            <a:r>
              <a:rPr lang="el-GR" sz="2200" dirty="0">
                <a:latin typeface="Times New Roman" panose="02020603050405020304" pitchFamily="18" charset="0"/>
                <a:ea typeface="Calibri" panose="020F0502020204030204" pitchFamily="34" charset="0"/>
                <a:cs typeface="Times New Roman" panose="02020603050405020304" pitchFamily="18" charset="0"/>
              </a:rPr>
              <a:t>έχει σύνθετα ιατρικά προβλήματα</a:t>
            </a:r>
            <a:endParaRPr lang="en-US" sz="2200" dirty="0">
              <a:latin typeface="Times New Roman" panose="02020603050405020304" pitchFamily="18" charset="0"/>
              <a:ea typeface="Calibri"/>
              <a:cs typeface="Times New Roman" panose="02020603050405020304" pitchFamily="18" charset="0"/>
              <a:sym typeface="Calibri"/>
            </a:endParaRPr>
          </a:p>
          <a:p>
            <a:pPr marL="342900" lvl="0" indent="-342900">
              <a:buSzPts val="2400"/>
              <a:buFont typeface="Arial" panose="020B0604020202020204" pitchFamily="34" charset="0"/>
              <a:buChar char="•"/>
            </a:pPr>
            <a:r>
              <a:rPr lang="el-GR" sz="2200" dirty="0">
                <a:latin typeface="Times New Roman" panose="02020603050405020304" pitchFamily="18" charset="0"/>
                <a:cs typeface="Times New Roman" panose="02020603050405020304" pitchFamily="18" charset="0"/>
                <a:sym typeface="Calibri"/>
              </a:rPr>
              <a:t>μπορεί να εμφανίσει απώλεια βάρους</a:t>
            </a:r>
            <a:endParaRPr lang="en-US" sz="2200" dirty="0">
              <a:latin typeface="Times New Roman" panose="02020603050405020304" pitchFamily="18" charset="0"/>
              <a:cs typeface="Times New Roman" panose="02020603050405020304" pitchFamily="18" charset="0"/>
            </a:endParaRPr>
          </a:p>
          <a:p>
            <a:pPr marL="342900" lvl="0" indent="-342900">
              <a:buSzPts val="2400"/>
              <a:buFont typeface="Arial" panose="020B0604020202020204" pitchFamily="34" charset="0"/>
              <a:buChar char="•"/>
            </a:pPr>
            <a:r>
              <a:rPr lang="el-GR" sz="2200" dirty="0">
                <a:latin typeface="Times New Roman" panose="02020603050405020304" pitchFamily="18" charset="0"/>
                <a:cs typeface="Times New Roman" panose="02020603050405020304" pitchFamily="18" charset="0"/>
              </a:rPr>
              <a:t>βιώνει αδυναμία</a:t>
            </a:r>
            <a:r>
              <a:rPr lang="en-US" sz="2200" dirty="0">
                <a:latin typeface="Times New Roman" panose="02020603050405020304" pitchFamily="18" charset="0"/>
                <a:cs typeface="Times New Roman" panose="02020603050405020304" pitchFamily="18" charset="0"/>
              </a:rPr>
              <a:t> </a:t>
            </a:r>
          </a:p>
          <a:p>
            <a:pPr marL="342900" lvl="0" indent="-342900">
              <a:buSzPts val="2400"/>
              <a:buFont typeface="Arial" panose="020B0604020202020204" pitchFamily="34" charset="0"/>
              <a:buChar char="•"/>
            </a:pPr>
            <a:r>
              <a:rPr lang="el-GR" sz="2200" dirty="0">
                <a:latin typeface="Times New Roman" panose="02020603050405020304" pitchFamily="18" charset="0"/>
                <a:cs typeface="Times New Roman" panose="02020603050405020304" pitchFamily="18" charset="0"/>
              </a:rPr>
              <a:t>βιώνει εξουθένωση</a:t>
            </a:r>
            <a:endParaRPr lang="en-US" sz="2200" dirty="0">
              <a:latin typeface="Times New Roman" panose="02020603050405020304" pitchFamily="18" charset="0"/>
              <a:cs typeface="Times New Roman" panose="02020603050405020304" pitchFamily="18" charset="0"/>
            </a:endParaRPr>
          </a:p>
          <a:p>
            <a:pPr marL="342900" lvl="0" indent="-342900">
              <a:buSzPts val="2400"/>
              <a:buFont typeface="Arial" panose="020B0604020202020204" pitchFamily="34" charset="0"/>
              <a:buChar char="•"/>
            </a:pPr>
            <a:r>
              <a:rPr lang="el-GR" sz="2200" dirty="0" smtClean="0">
                <a:latin typeface="Times New Roman" panose="02020603050405020304" pitchFamily="18" charset="0"/>
                <a:cs typeface="Times New Roman" panose="02020603050405020304" pitchFamily="18" charset="0"/>
              </a:rPr>
              <a:t>απώλεια </a:t>
            </a:r>
            <a:r>
              <a:rPr lang="el-GR" sz="2200" dirty="0">
                <a:latin typeface="Times New Roman" panose="02020603050405020304" pitchFamily="18" charset="0"/>
                <a:cs typeface="Times New Roman" panose="02020603050405020304" pitchFamily="18" charset="0"/>
              </a:rPr>
              <a:t>μυϊκής μάζας</a:t>
            </a:r>
            <a:endParaRPr lang="en-US" sz="2200" dirty="0">
              <a:latin typeface="Times New Roman" panose="02020603050405020304" pitchFamily="18" charset="0"/>
              <a:cs typeface="Times New Roman" panose="02020603050405020304" pitchFamily="18" charset="0"/>
            </a:endParaRPr>
          </a:p>
          <a:p>
            <a:pPr marL="342900" lvl="0" indent="-342900">
              <a:buSzPts val="2400"/>
              <a:buFont typeface="Arial" panose="020B0604020202020204" pitchFamily="34" charset="0"/>
              <a:buChar char="•"/>
            </a:pPr>
            <a:r>
              <a:rPr lang="el-GR" sz="2200" dirty="0">
                <a:latin typeface="Times New Roman" panose="02020603050405020304" pitchFamily="18" charset="0"/>
                <a:ea typeface="Calibri"/>
                <a:cs typeface="Times New Roman" panose="02020603050405020304" pitchFamily="18" charset="0"/>
                <a:sym typeface="Calibri"/>
              </a:rPr>
              <a:t>χρειάζεται βοήθεια σε καθημερινές δραστηριότητες</a:t>
            </a:r>
          </a:p>
          <a:p>
            <a:pPr lvl="0">
              <a:buSzPts val="2400"/>
            </a:pPr>
            <a:r>
              <a:rPr lang="en-US" sz="2200" dirty="0">
                <a:latin typeface="Times New Roman" panose="02020603050405020304" pitchFamily="18" charset="0"/>
                <a:ea typeface="Calibri"/>
                <a:cs typeface="Times New Roman" panose="02020603050405020304" pitchFamily="18" charset="0"/>
                <a:sym typeface="Calibri"/>
              </a:rPr>
              <a:t/>
            </a:r>
            <a:br>
              <a:rPr lang="en-US" sz="2200" dirty="0">
                <a:latin typeface="Times New Roman" panose="02020603050405020304" pitchFamily="18" charset="0"/>
                <a:ea typeface="Calibri"/>
                <a:cs typeface="Times New Roman" panose="02020603050405020304" pitchFamily="18" charset="0"/>
                <a:sym typeface="Calibri"/>
              </a:rPr>
            </a:br>
            <a:r>
              <a:rPr lang="en-US" sz="2200" dirty="0">
                <a:latin typeface="Times New Roman" panose="02020603050405020304" pitchFamily="18" charset="0"/>
                <a:ea typeface="Calibri"/>
                <a:cs typeface="Times New Roman" panose="02020603050405020304" pitchFamily="18" charset="0"/>
                <a:sym typeface="Calibri"/>
              </a:rPr>
              <a:t>                                                    (</a:t>
            </a:r>
            <a:r>
              <a:rPr lang="en-US" sz="2200" dirty="0" err="1">
                <a:latin typeface="Times New Roman" panose="02020603050405020304" pitchFamily="18" charset="0"/>
                <a:ea typeface="Calibri"/>
                <a:cs typeface="Times New Roman" panose="02020603050405020304" pitchFamily="18" charset="0"/>
                <a:sym typeface="Calibri"/>
              </a:rPr>
              <a:t>Guinan</a:t>
            </a:r>
            <a:r>
              <a:rPr lang="en-US" sz="2200" dirty="0">
                <a:latin typeface="Times New Roman" panose="02020603050405020304" pitchFamily="18" charset="0"/>
                <a:ea typeface="Calibri"/>
                <a:cs typeface="Times New Roman" panose="02020603050405020304" pitchFamily="18" charset="0"/>
                <a:sym typeface="Calibri"/>
              </a:rPr>
              <a:t>, 2016; </a:t>
            </a:r>
            <a:r>
              <a:rPr lang="en-US" sz="2200" dirty="0" err="1">
                <a:latin typeface="Times New Roman" panose="02020603050405020304" pitchFamily="18" charset="0"/>
                <a:ea typeface="Calibri"/>
                <a:cs typeface="Times New Roman" panose="02020603050405020304" pitchFamily="18" charset="0"/>
                <a:sym typeface="Calibri"/>
              </a:rPr>
              <a:t>Torpy</a:t>
            </a:r>
            <a:r>
              <a:rPr lang="en-US" sz="2200" dirty="0">
                <a:latin typeface="Times New Roman" panose="02020603050405020304" pitchFamily="18" charset="0"/>
                <a:ea typeface="Calibri"/>
                <a:cs typeface="Times New Roman" panose="02020603050405020304" pitchFamily="18" charset="0"/>
                <a:sym typeface="Calibri"/>
              </a:rPr>
              <a:t> et al., 2006)</a:t>
            </a:r>
          </a:p>
          <a:p>
            <a:pPr lvl="0" algn="just">
              <a:buSzPts val="2400"/>
            </a:pPr>
            <a:endParaRPr lang="en-US" sz="2200" dirty="0">
              <a:latin typeface="Times New Roman" panose="02020603050405020304" pitchFamily="18" charset="0"/>
              <a:ea typeface="Calibri"/>
              <a:cs typeface="Times New Roman" panose="02020603050405020304" pitchFamily="18" charset="0"/>
              <a:sym typeface="Calibri"/>
            </a:endParaRPr>
          </a:p>
        </p:txBody>
      </p:sp>
    </p:spTree>
    <p:extLst>
      <p:ext uri="{BB962C8B-B14F-4D97-AF65-F5344CB8AC3E}">
        <p14:creationId xmlns:p14="http://schemas.microsoft.com/office/powerpoint/2010/main" xmlns="" val="392018694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114"/>
        <p:cNvGrpSpPr/>
        <p:nvPr/>
      </p:nvGrpSpPr>
      <p:grpSpPr>
        <a:xfrm>
          <a:off x="0" y="0"/>
          <a:ext cx="0" cy="0"/>
          <a:chOff x="0" y="0"/>
          <a:chExt cx="0" cy="0"/>
        </a:xfrm>
      </p:grpSpPr>
      <p:sp>
        <p:nvSpPr>
          <p:cNvPr id="115" name="Google Shape;115;p5"/>
          <p:cNvSpPr txBox="1"/>
          <p:nvPr/>
        </p:nvSpPr>
        <p:spPr>
          <a:xfrm>
            <a:off x="1809935" y="252749"/>
            <a:ext cx="6468893" cy="1077178"/>
          </a:xfrm>
          <a:prstGeom prst="rect">
            <a:avLst/>
          </a:prstGeom>
          <a:noFill/>
          <a:ln>
            <a:noFill/>
          </a:ln>
        </p:spPr>
        <p:txBody>
          <a:bodyPr spcFirstLastPara="1" wrap="square" lIns="91425" tIns="45700" rIns="91425" bIns="45700" anchor="t" anchorCtr="0">
            <a:spAutoFit/>
          </a:bodyPr>
          <a:lstStyle/>
          <a:p>
            <a:pPr marL="0" marR="0" lvl="0" indent="0" algn="ctr" defTabSz="914400" rtl="0" eaLnBrk="1" fontAlgn="auto" latinLnBrk="0" hangingPunct="1">
              <a:lnSpc>
                <a:spcPct val="100000"/>
              </a:lnSpc>
              <a:spcBef>
                <a:spcPts val="0"/>
              </a:spcBef>
              <a:spcAft>
                <a:spcPts val="0"/>
              </a:spcAft>
              <a:buClr>
                <a:srgbClr val="000000"/>
              </a:buClr>
              <a:buSzPts val="3200"/>
              <a:buFont typeface="Calibri"/>
              <a:buNone/>
              <a:tabLst/>
              <a:defRPr/>
            </a:pPr>
            <a:r>
              <a:rPr kumimoji="0" lang="en-US" sz="3200" b="0" i="0" u="none" strike="noStrike" kern="0" cap="none" spc="0" normalizeH="0" baseline="0" noProof="0" dirty="0">
                <a:ln>
                  <a:noFill/>
                </a:ln>
                <a:solidFill>
                  <a:srgbClr val="000000"/>
                </a:solidFill>
                <a:effectLst/>
                <a:uLnTx/>
                <a:uFillTx/>
                <a:latin typeface="Times New Roman" panose="02020603050405020304" pitchFamily="18" charset="0"/>
                <a:ea typeface="Calibri"/>
                <a:cs typeface="Times New Roman" panose="02020603050405020304" pitchFamily="18" charset="0"/>
                <a:sym typeface="Calibri"/>
              </a:rPr>
              <a:t> </a:t>
            </a:r>
            <a:r>
              <a:rPr kumimoji="0" lang="el-GR" sz="3200" b="0" i="0" u="none" strike="noStrike" kern="0" cap="none" spc="0" normalizeH="0" baseline="0" noProof="0" dirty="0">
                <a:ln>
                  <a:noFill/>
                </a:ln>
                <a:solidFill>
                  <a:srgbClr val="000000"/>
                </a:solidFill>
                <a:effectLst/>
                <a:uLnTx/>
                <a:uFillTx/>
                <a:latin typeface="Times New Roman" panose="02020603050405020304" pitchFamily="18" charset="0"/>
                <a:ea typeface="Calibri"/>
                <a:cs typeface="Times New Roman" panose="02020603050405020304" pitchFamily="18" charset="0"/>
                <a:sym typeface="Calibri"/>
              </a:rPr>
              <a:t>ΖΩΝΤΑΣ ΜΕ ΤΗΝ ΕΥΠΑΘΕΙΑ ΣΤΟ ΓΗΡΑΣ</a:t>
            </a:r>
            <a:endParaRPr kumimoji="0" sz="3200" b="0" i="0" u="none" strike="noStrike" kern="0" cap="none" spc="0" normalizeH="0" baseline="0" noProof="0" dirty="0">
              <a:ln>
                <a:noFill/>
              </a:ln>
              <a:solidFill>
                <a:srgbClr val="000000"/>
              </a:solidFill>
              <a:effectLst/>
              <a:uLnTx/>
              <a:uFillTx/>
              <a:latin typeface="Times New Roman" panose="02020603050405020304" pitchFamily="18" charset="0"/>
              <a:ea typeface="Calibri"/>
              <a:cs typeface="Times New Roman" panose="02020603050405020304" pitchFamily="18" charset="0"/>
              <a:sym typeface="Calibri"/>
            </a:endParaRPr>
          </a:p>
        </p:txBody>
      </p:sp>
      <p:sp>
        <p:nvSpPr>
          <p:cNvPr id="4" name="Ορθογώνιο 3">
            <a:extLst>
              <a:ext uri="{FF2B5EF4-FFF2-40B4-BE49-F238E27FC236}">
                <a16:creationId xmlns:a16="http://schemas.microsoft.com/office/drawing/2014/main" xmlns="" id="{FC40D47D-A336-4507-9CB3-357F3D17986A}"/>
              </a:ext>
            </a:extLst>
          </p:cNvPr>
          <p:cNvSpPr/>
          <p:nvPr/>
        </p:nvSpPr>
        <p:spPr>
          <a:xfrm>
            <a:off x="302881" y="1758307"/>
            <a:ext cx="8574833" cy="4524315"/>
          </a:xfrm>
          <a:prstGeom prst="rect">
            <a:avLst/>
          </a:prstGeom>
        </p:spPr>
        <p:txBody>
          <a:bodyPr wrap="square">
            <a:spAutoFit/>
          </a:bodyPr>
          <a:lstStyle/>
          <a:p>
            <a:pPr algn="ctr">
              <a:buSzPts val="2400"/>
            </a:pPr>
            <a:r>
              <a:rPr lang="el-GR" sz="2400" dirty="0">
                <a:latin typeface="Times New Roman" panose="02020603050405020304" pitchFamily="18" charset="0"/>
                <a:ea typeface="Calibri" panose="020F0502020204030204" pitchFamily="34" charset="0"/>
                <a:cs typeface="Times New Roman" panose="02020603050405020304" pitchFamily="18" charset="0"/>
              </a:rPr>
              <a:t>Προοδευτικά η ευπάθεια μπορεί να οδηγήσει σε</a:t>
            </a:r>
            <a:r>
              <a:rPr lang="en-US" sz="2400" dirty="0">
                <a:latin typeface="Times New Roman" panose="02020603050405020304" pitchFamily="18" charset="0"/>
                <a:ea typeface="Calibri" panose="020F0502020204030204" pitchFamily="34" charset="0"/>
                <a:cs typeface="Times New Roman" panose="02020603050405020304" pitchFamily="18" charset="0"/>
              </a:rPr>
              <a:t>:</a:t>
            </a:r>
          </a:p>
          <a:p>
            <a:pPr>
              <a:buSzPts val="2400"/>
            </a:pPr>
            <a:endParaRPr lang="en-US" sz="2400" dirty="0">
              <a:latin typeface="Times New Roman" panose="02020603050405020304" pitchFamily="18" charset="0"/>
              <a:ea typeface="Calibri" panose="020F0502020204030204" pitchFamily="34" charset="0"/>
              <a:cs typeface="Times New Roman" panose="02020603050405020304" pitchFamily="18" charset="0"/>
            </a:endParaRPr>
          </a:p>
          <a:p>
            <a:pPr marL="342900" indent="-342900">
              <a:buSzPts val="2400"/>
              <a:buFont typeface="Arial" panose="020B0604020202020204" pitchFamily="34" charset="0"/>
              <a:buChar char="•"/>
            </a:pPr>
            <a:r>
              <a:rPr lang="en-US" sz="2400" dirty="0">
                <a:latin typeface="Times New Roman" panose="02020603050405020304" pitchFamily="18" charset="0"/>
                <a:ea typeface="Calibri" panose="020F0502020204030204" pitchFamily="34" charset="0"/>
                <a:cs typeface="Times New Roman" panose="02020603050405020304" pitchFamily="18" charset="0"/>
              </a:rPr>
              <a:t> </a:t>
            </a:r>
            <a:r>
              <a:rPr lang="el-GR" sz="2400" dirty="0">
                <a:latin typeface="Times New Roman" panose="02020603050405020304" pitchFamily="18" charset="0"/>
                <a:ea typeface="Calibri" panose="020F0502020204030204" pitchFamily="34" charset="0"/>
                <a:cs typeface="Times New Roman" panose="02020603050405020304" pitchFamily="18" charset="0"/>
              </a:rPr>
              <a:t>αυξημένο κίνδυνο πτώσης</a:t>
            </a:r>
          </a:p>
          <a:p>
            <a:pPr marL="342900" indent="-342900">
              <a:buSzPts val="2400"/>
              <a:buFont typeface="Arial" panose="020B0604020202020204" pitchFamily="34" charset="0"/>
              <a:buChar char="•"/>
            </a:pPr>
            <a:r>
              <a:rPr lang="el-GR" sz="2400" dirty="0">
                <a:latin typeface="Times New Roman" panose="02020603050405020304" pitchFamily="18" charset="0"/>
                <a:ea typeface="Calibri" panose="020F0502020204030204" pitchFamily="34" charset="0"/>
                <a:cs typeface="Times New Roman" panose="02020603050405020304" pitchFamily="18" charset="0"/>
              </a:rPr>
              <a:t> </a:t>
            </a:r>
            <a:r>
              <a:rPr lang="el-GR" sz="2400" dirty="0" smtClean="0">
                <a:latin typeface="Times New Roman" panose="02020603050405020304" pitchFamily="18" charset="0"/>
                <a:ea typeface="Calibri" panose="020F0502020204030204" pitchFamily="34" charset="0"/>
                <a:cs typeface="Times New Roman" panose="02020603050405020304" pitchFamily="18" charset="0"/>
              </a:rPr>
              <a:t>ακινησία</a:t>
            </a:r>
            <a:endParaRPr lang="el-GR" sz="2400" dirty="0">
              <a:latin typeface="Times New Roman" panose="02020603050405020304" pitchFamily="18" charset="0"/>
              <a:ea typeface="Calibri" panose="020F0502020204030204" pitchFamily="34" charset="0"/>
              <a:cs typeface="Times New Roman" panose="02020603050405020304" pitchFamily="18" charset="0"/>
            </a:endParaRPr>
          </a:p>
          <a:p>
            <a:pPr marL="342900" indent="-342900">
              <a:buSzPts val="2400"/>
              <a:buFont typeface="Arial" panose="020B0604020202020204" pitchFamily="34" charset="0"/>
              <a:buChar char="•"/>
            </a:pPr>
            <a:r>
              <a:rPr lang="el-GR" sz="2400" dirty="0">
                <a:latin typeface="Times New Roman" panose="02020603050405020304" pitchFamily="18" charset="0"/>
                <a:ea typeface="Calibri" panose="020F0502020204030204" pitchFamily="34" charset="0"/>
                <a:cs typeface="Times New Roman" panose="02020603050405020304" pitchFamily="18" charset="0"/>
              </a:rPr>
              <a:t> </a:t>
            </a:r>
            <a:r>
              <a:rPr lang="el-GR" sz="2400" dirty="0" smtClean="0">
                <a:latin typeface="Times New Roman" panose="02020603050405020304" pitchFamily="18" charset="0"/>
                <a:ea typeface="Calibri" panose="020F0502020204030204" pitchFamily="34" charset="0"/>
                <a:cs typeface="Times New Roman" panose="02020603050405020304" pitchFamily="18" charset="0"/>
              </a:rPr>
              <a:t>αναπηρία</a:t>
            </a:r>
            <a:endParaRPr lang="el-GR" sz="2400" dirty="0">
              <a:latin typeface="Times New Roman" panose="02020603050405020304" pitchFamily="18" charset="0"/>
              <a:ea typeface="Calibri" panose="020F0502020204030204" pitchFamily="34" charset="0"/>
              <a:cs typeface="Times New Roman" panose="02020603050405020304" pitchFamily="18" charset="0"/>
            </a:endParaRPr>
          </a:p>
          <a:p>
            <a:pPr marL="342900" indent="-342900">
              <a:buSzPts val="2400"/>
              <a:buFont typeface="Arial" panose="020B0604020202020204" pitchFamily="34" charset="0"/>
              <a:buChar char="•"/>
            </a:pPr>
            <a:r>
              <a:rPr lang="el-GR" sz="2400" dirty="0">
                <a:latin typeface="Times New Roman" panose="02020603050405020304" pitchFamily="18" charset="0"/>
                <a:ea typeface="Calibri" panose="020F0502020204030204" pitchFamily="34" charset="0"/>
                <a:cs typeface="Times New Roman" panose="02020603050405020304" pitchFamily="18" charset="0"/>
              </a:rPr>
              <a:t> </a:t>
            </a:r>
            <a:r>
              <a:rPr lang="el-GR" sz="2400" dirty="0" smtClean="0">
                <a:latin typeface="Times New Roman" panose="02020603050405020304" pitchFamily="18" charset="0"/>
                <a:ea typeface="Calibri" panose="020F0502020204030204" pitchFamily="34" charset="0"/>
                <a:cs typeface="Times New Roman" panose="02020603050405020304" pitchFamily="18" charset="0"/>
              </a:rPr>
              <a:t>νοσηλεία</a:t>
            </a:r>
            <a:endParaRPr lang="el-GR" sz="2400" dirty="0">
              <a:latin typeface="Times New Roman" panose="02020603050405020304" pitchFamily="18" charset="0"/>
              <a:ea typeface="Calibri" panose="020F0502020204030204" pitchFamily="34" charset="0"/>
              <a:cs typeface="Times New Roman" panose="02020603050405020304" pitchFamily="18" charset="0"/>
            </a:endParaRPr>
          </a:p>
          <a:p>
            <a:pPr marL="342900" indent="-342900">
              <a:buSzPts val="2400"/>
              <a:buFont typeface="Arial" panose="020B0604020202020204" pitchFamily="34" charset="0"/>
              <a:buChar char="•"/>
            </a:pPr>
            <a:r>
              <a:rPr lang="el-GR" sz="2400" dirty="0">
                <a:latin typeface="Times New Roman" panose="02020603050405020304" pitchFamily="18" charset="0"/>
                <a:ea typeface="Calibri" panose="020F0502020204030204" pitchFamily="34" charset="0"/>
                <a:cs typeface="Times New Roman" panose="02020603050405020304" pitchFamily="18" charset="0"/>
              </a:rPr>
              <a:t> </a:t>
            </a:r>
            <a:r>
              <a:rPr lang="el-GR" sz="2400" dirty="0" err="1" smtClean="0">
                <a:latin typeface="Times New Roman" panose="02020603050405020304" pitchFamily="18" charset="0"/>
                <a:ea typeface="Calibri" panose="020F0502020204030204" pitchFamily="34" charset="0"/>
                <a:cs typeface="Times New Roman" panose="02020603050405020304" pitchFamily="18" charset="0"/>
              </a:rPr>
              <a:t>ιδρυματοποίηση</a:t>
            </a:r>
            <a:endParaRPr lang="el-GR" sz="2400" dirty="0">
              <a:latin typeface="Times New Roman" panose="02020603050405020304" pitchFamily="18" charset="0"/>
              <a:ea typeface="Calibri" panose="020F0502020204030204" pitchFamily="34" charset="0"/>
              <a:cs typeface="Times New Roman" panose="02020603050405020304" pitchFamily="18" charset="0"/>
            </a:endParaRPr>
          </a:p>
          <a:p>
            <a:pPr marL="342900" indent="-342900">
              <a:buSzPts val="2400"/>
              <a:buFont typeface="Arial" panose="020B0604020202020204" pitchFamily="34" charset="0"/>
              <a:buChar char="•"/>
            </a:pPr>
            <a:r>
              <a:rPr lang="el-GR" sz="2400" dirty="0">
                <a:latin typeface="Times New Roman" panose="02020603050405020304" pitchFamily="18" charset="0"/>
                <a:ea typeface="Calibri" panose="020F0502020204030204" pitchFamily="34" charset="0"/>
                <a:cs typeface="Times New Roman" panose="02020603050405020304" pitchFamily="18" charset="0"/>
              </a:rPr>
              <a:t> </a:t>
            </a:r>
            <a:r>
              <a:rPr lang="el-GR" sz="2400" dirty="0" smtClean="0">
                <a:latin typeface="Times New Roman" panose="02020603050405020304" pitchFamily="18" charset="0"/>
                <a:ea typeface="Calibri" panose="020F0502020204030204" pitchFamily="34" charset="0"/>
                <a:cs typeface="Times New Roman" panose="02020603050405020304" pitchFamily="18" charset="0"/>
              </a:rPr>
              <a:t>μειωμένη </a:t>
            </a:r>
            <a:r>
              <a:rPr lang="el-GR" sz="2400" dirty="0">
                <a:latin typeface="Times New Roman" panose="02020603050405020304" pitchFamily="18" charset="0"/>
                <a:ea typeface="Calibri" panose="020F0502020204030204" pitchFamily="34" charset="0"/>
                <a:cs typeface="Times New Roman" panose="02020603050405020304" pitchFamily="18" charset="0"/>
              </a:rPr>
              <a:t>ποιότητα ζωής</a:t>
            </a:r>
          </a:p>
          <a:p>
            <a:pPr marL="342900" indent="-342900">
              <a:buSzPts val="2400"/>
              <a:buFont typeface="Arial" panose="020B0604020202020204" pitchFamily="34" charset="0"/>
              <a:buChar char="•"/>
            </a:pPr>
            <a:r>
              <a:rPr lang="el-GR" sz="2400" dirty="0">
                <a:latin typeface="Times New Roman" panose="02020603050405020304" pitchFamily="18" charset="0"/>
                <a:ea typeface="Calibri" panose="020F0502020204030204" pitchFamily="34" charset="0"/>
                <a:cs typeface="Times New Roman" panose="02020603050405020304" pitchFamily="18" charset="0"/>
              </a:rPr>
              <a:t> </a:t>
            </a:r>
            <a:r>
              <a:rPr lang="el-GR" sz="2400" dirty="0" smtClean="0">
                <a:latin typeface="Times New Roman" panose="02020603050405020304" pitchFamily="18" charset="0"/>
                <a:ea typeface="Calibri" panose="020F0502020204030204" pitchFamily="34" charset="0"/>
                <a:cs typeface="Times New Roman" panose="02020603050405020304" pitchFamily="18" charset="0"/>
              </a:rPr>
              <a:t>θάνατο</a:t>
            </a:r>
            <a:endParaRPr lang="el-GR" sz="2400" dirty="0">
              <a:latin typeface="Times New Roman" panose="02020603050405020304" pitchFamily="18" charset="0"/>
              <a:ea typeface="Calibri" panose="020F0502020204030204" pitchFamily="34" charset="0"/>
              <a:cs typeface="Times New Roman" panose="02020603050405020304" pitchFamily="18" charset="0"/>
            </a:endParaRPr>
          </a:p>
          <a:p>
            <a:pPr marL="342900" indent="-342900">
              <a:buSzPts val="2400"/>
              <a:buFont typeface="Arial" panose="020B0604020202020204" pitchFamily="34" charset="0"/>
              <a:buChar char="•"/>
            </a:pPr>
            <a:r>
              <a:rPr lang="el-GR" sz="2400" dirty="0">
                <a:latin typeface="Times New Roman" panose="02020603050405020304" pitchFamily="18" charset="0"/>
                <a:ea typeface="Calibri" panose="020F0502020204030204" pitchFamily="34" charset="0"/>
                <a:cs typeface="Times New Roman" panose="02020603050405020304" pitchFamily="18" charset="0"/>
              </a:rPr>
              <a:t> </a:t>
            </a:r>
            <a:r>
              <a:rPr lang="el-GR" sz="2400" dirty="0" smtClean="0">
                <a:latin typeface="Times New Roman" panose="02020603050405020304" pitchFamily="18" charset="0"/>
                <a:ea typeface="Calibri" panose="020F0502020204030204" pitchFamily="34" charset="0"/>
                <a:cs typeface="Times New Roman" panose="02020603050405020304" pitchFamily="18" charset="0"/>
              </a:rPr>
              <a:t>επιβάρυνση </a:t>
            </a:r>
            <a:r>
              <a:rPr lang="el-GR" sz="2400" dirty="0">
                <a:latin typeface="Times New Roman" panose="02020603050405020304" pitchFamily="18" charset="0"/>
                <a:ea typeface="Calibri" panose="020F0502020204030204" pitchFamily="34" charset="0"/>
                <a:cs typeface="Times New Roman" panose="02020603050405020304" pitchFamily="18" charset="0"/>
              </a:rPr>
              <a:t>του φροντιστή</a:t>
            </a:r>
            <a:endParaRPr lang="en-US" sz="2400" dirty="0">
              <a:latin typeface="Times New Roman" panose="02020603050405020304" pitchFamily="18" charset="0"/>
              <a:ea typeface="Calibri" panose="020F0502020204030204" pitchFamily="34" charset="0"/>
              <a:cs typeface="Times New Roman" panose="02020603050405020304" pitchFamily="18" charset="0"/>
            </a:endParaRPr>
          </a:p>
          <a:p>
            <a:pPr lvl="0">
              <a:buSzPts val="2400"/>
            </a:pPr>
            <a:endParaRPr lang="en-US" sz="2400" dirty="0">
              <a:latin typeface="Times New Roman" panose="02020603050405020304" pitchFamily="18" charset="0"/>
              <a:ea typeface="Calibri"/>
              <a:cs typeface="Times New Roman" panose="02020603050405020304" pitchFamily="18" charset="0"/>
              <a:sym typeface="Calibri"/>
            </a:endParaRPr>
          </a:p>
          <a:p>
            <a:pPr lvl="0">
              <a:buSzPts val="2400"/>
            </a:pPr>
            <a:r>
              <a:rPr lang="en-US" sz="2400" dirty="0">
                <a:latin typeface="Times New Roman" panose="02020603050405020304" pitchFamily="18" charset="0"/>
                <a:ea typeface="Calibri"/>
                <a:cs typeface="Times New Roman" panose="02020603050405020304" pitchFamily="18" charset="0"/>
                <a:sym typeface="Calibri"/>
              </a:rPr>
              <a:t>                                            (Chen et al., 2018</a:t>
            </a:r>
            <a:r>
              <a:rPr lang="en-US" sz="2400" dirty="0" smtClean="0">
                <a:latin typeface="Times New Roman" panose="02020603050405020304" pitchFamily="18" charset="0"/>
                <a:ea typeface="Calibri"/>
                <a:cs typeface="Times New Roman" panose="02020603050405020304" pitchFamily="18" charset="0"/>
                <a:sym typeface="Calibri"/>
              </a:rPr>
              <a:t>)</a:t>
            </a:r>
            <a:endParaRPr lang="en-US" sz="2400" dirty="0">
              <a:latin typeface="Times New Roman" panose="02020603050405020304" pitchFamily="18" charset="0"/>
              <a:ea typeface="Calibri"/>
              <a:cs typeface="Times New Roman" panose="02020603050405020304" pitchFamily="18" charset="0"/>
              <a:sym typeface="Calibri"/>
            </a:endParaRPr>
          </a:p>
        </p:txBody>
      </p:sp>
    </p:spTree>
    <p:extLst>
      <p:ext uri="{BB962C8B-B14F-4D97-AF65-F5344CB8AC3E}">
        <p14:creationId xmlns:p14="http://schemas.microsoft.com/office/powerpoint/2010/main" xmlns="" val="84617768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93"/>
        <p:cNvGrpSpPr/>
        <p:nvPr/>
      </p:nvGrpSpPr>
      <p:grpSpPr>
        <a:xfrm>
          <a:off x="0" y="0"/>
          <a:ext cx="0" cy="0"/>
          <a:chOff x="0" y="0"/>
          <a:chExt cx="0" cy="0"/>
        </a:xfrm>
      </p:grpSpPr>
      <p:sp>
        <p:nvSpPr>
          <p:cNvPr id="95" name="Google Shape;95;p2"/>
          <p:cNvSpPr txBox="1"/>
          <p:nvPr/>
        </p:nvSpPr>
        <p:spPr>
          <a:xfrm>
            <a:off x="3953858" y="1196493"/>
            <a:ext cx="4580541" cy="4893607"/>
          </a:xfrm>
          <a:prstGeom prst="rect">
            <a:avLst/>
          </a:prstGeom>
          <a:noFill/>
          <a:ln>
            <a:noFill/>
          </a:ln>
        </p:spPr>
        <p:txBody>
          <a:bodyPr spcFirstLastPara="1" wrap="square" lIns="91425" tIns="45700" rIns="91425" bIns="45700" anchor="t" anchorCtr="0">
            <a:spAutoFit/>
          </a:bodyPr>
          <a:lstStyle/>
          <a:p>
            <a:pPr marL="285750" marR="0" lvl="0" indent="-285750" algn="l" rtl="0">
              <a:spcBef>
                <a:spcPts val="0"/>
              </a:spcBef>
              <a:spcAft>
                <a:spcPts val="0"/>
              </a:spcAft>
              <a:buClr>
                <a:schemeClr val="dk1"/>
              </a:buClr>
              <a:buSzPts val="2400"/>
              <a:buFont typeface="Arial"/>
              <a:buChar char="•"/>
            </a:pPr>
            <a:r>
              <a:rPr lang="el-GR" sz="2400" dirty="0">
                <a:solidFill>
                  <a:schemeClr val="dk1"/>
                </a:solidFill>
                <a:latin typeface="Times New Roman" panose="02020603050405020304" pitchFamily="18" charset="0"/>
                <a:ea typeface="Calibri"/>
                <a:cs typeface="Times New Roman" panose="02020603050405020304" pitchFamily="18" charset="0"/>
                <a:sym typeface="Calibri"/>
              </a:rPr>
              <a:t>η ζωή με την άνοια αποτελεί πρόκληση για τους ασθενείς και τους φροντιστές τους</a:t>
            </a:r>
          </a:p>
          <a:p>
            <a:pPr marR="0" lvl="0" algn="l" rtl="0">
              <a:spcBef>
                <a:spcPts val="0"/>
              </a:spcBef>
              <a:spcAft>
                <a:spcPts val="0"/>
              </a:spcAft>
              <a:buClr>
                <a:schemeClr val="dk1"/>
              </a:buClr>
              <a:buSzPts val="2400"/>
            </a:pPr>
            <a:endParaRPr sz="2400" dirty="0">
              <a:solidFill>
                <a:schemeClr val="dk1"/>
              </a:solidFill>
              <a:latin typeface="Times New Roman" panose="02020603050405020304" pitchFamily="18" charset="0"/>
              <a:ea typeface="Calibri"/>
              <a:cs typeface="Times New Roman" panose="02020603050405020304" pitchFamily="18" charset="0"/>
              <a:sym typeface="Calibri"/>
            </a:endParaRPr>
          </a:p>
          <a:p>
            <a:pPr marL="285750" marR="0" lvl="0" indent="-285750" algn="l" rtl="0">
              <a:spcBef>
                <a:spcPts val="0"/>
              </a:spcBef>
              <a:spcAft>
                <a:spcPts val="0"/>
              </a:spcAft>
              <a:buClr>
                <a:schemeClr val="dk1"/>
              </a:buClr>
              <a:buSzPts val="2400"/>
              <a:buFont typeface="Arial"/>
              <a:buChar char="•"/>
            </a:pPr>
            <a:r>
              <a:rPr lang="el-GR" sz="2400" dirty="0">
                <a:solidFill>
                  <a:schemeClr val="dk1"/>
                </a:solidFill>
                <a:latin typeface="Times New Roman" panose="02020603050405020304" pitchFamily="18" charset="0"/>
                <a:ea typeface="Calibri"/>
                <a:cs typeface="Times New Roman" panose="02020603050405020304" pitchFamily="18" charset="0"/>
                <a:sym typeface="Calibri"/>
              </a:rPr>
              <a:t>οι άνθρωποι με άνοια περιγράφουν την εμπειρία της ζωής τους με την άνοια σαν μια σειρά από απώλειες και προσαρμογές</a:t>
            </a:r>
          </a:p>
          <a:p>
            <a:pPr marR="0" lvl="0" algn="l" rtl="0">
              <a:spcBef>
                <a:spcPts val="0"/>
              </a:spcBef>
              <a:spcAft>
                <a:spcPts val="0"/>
              </a:spcAft>
              <a:buClr>
                <a:schemeClr val="dk1"/>
              </a:buClr>
              <a:buSzPts val="2400"/>
            </a:pPr>
            <a:endParaRPr sz="2400" dirty="0">
              <a:solidFill>
                <a:schemeClr val="dk1"/>
              </a:solidFill>
              <a:latin typeface="Times New Roman" panose="02020603050405020304" pitchFamily="18" charset="0"/>
              <a:ea typeface="Calibri"/>
              <a:cs typeface="Times New Roman" panose="02020603050405020304" pitchFamily="18" charset="0"/>
              <a:sym typeface="Calibri"/>
            </a:endParaRPr>
          </a:p>
          <a:p>
            <a:pPr marL="285750" marR="0" lvl="0" indent="-285750" algn="l" rtl="0">
              <a:spcBef>
                <a:spcPts val="0"/>
              </a:spcBef>
              <a:spcAft>
                <a:spcPts val="0"/>
              </a:spcAft>
              <a:buClr>
                <a:schemeClr val="dk1"/>
              </a:buClr>
              <a:buSzPts val="2400"/>
              <a:buFont typeface="Arial"/>
              <a:buChar char="•"/>
            </a:pPr>
            <a:r>
              <a:rPr lang="el-GR" sz="2400" dirty="0">
                <a:solidFill>
                  <a:schemeClr val="dk1"/>
                </a:solidFill>
                <a:latin typeface="Times New Roman" panose="02020603050405020304" pitchFamily="18" charset="0"/>
                <a:ea typeface="Calibri"/>
                <a:cs typeface="Times New Roman" panose="02020603050405020304" pitchFamily="18" charset="0"/>
                <a:sym typeface="Calibri"/>
              </a:rPr>
              <a:t>ένα άτομο με άνοια είναι πολλά περισσότερα από τα συμπτώματα της ασθένειας του</a:t>
            </a:r>
            <a:endParaRPr sz="2400" dirty="0">
              <a:latin typeface="Times New Roman" panose="02020603050405020304" pitchFamily="18" charset="0"/>
              <a:cs typeface="Times New Roman" panose="02020603050405020304" pitchFamily="18" charset="0"/>
            </a:endParaRPr>
          </a:p>
        </p:txBody>
      </p:sp>
      <p:sp>
        <p:nvSpPr>
          <p:cNvPr id="4" name="Google Shape;94;p2"/>
          <p:cNvSpPr txBox="1"/>
          <p:nvPr/>
        </p:nvSpPr>
        <p:spPr>
          <a:xfrm>
            <a:off x="3592286" y="185057"/>
            <a:ext cx="5064950" cy="954067"/>
          </a:xfrm>
          <a:prstGeom prst="rect">
            <a:avLst/>
          </a:prstGeom>
          <a:noFill/>
          <a:ln>
            <a:noFill/>
          </a:ln>
        </p:spPr>
        <p:txBody>
          <a:bodyPr spcFirstLastPara="1" wrap="square" lIns="91425" tIns="45700" rIns="91425" bIns="45700" anchor="t" anchorCtr="0">
            <a:sp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lang="el-GR" sz="2800" dirty="0">
                <a:latin typeface="Times New Roman" panose="02020603050405020304" pitchFamily="18" charset="0"/>
                <a:ea typeface="Calibri"/>
                <a:cs typeface="Times New Roman" panose="02020603050405020304" pitchFamily="18" charset="0"/>
                <a:sym typeface="Calibri"/>
              </a:rPr>
              <a:t>ΚΑΤΑΝΩΟΝΤΑΣ ΕΝΑΝ ΑΝΘΡΩΠΟ ΜΕ ΑΝΟΙΑ</a:t>
            </a:r>
            <a:endParaRPr kumimoji="0" sz="2800" b="0" i="0" u="none" strike="noStrike" kern="0" cap="none" spc="0" normalizeH="0" baseline="0" noProof="0" dirty="0">
              <a:ln>
                <a:noFill/>
              </a:ln>
              <a:solidFill>
                <a:srgbClr val="000000"/>
              </a:solidFill>
              <a:effectLst/>
              <a:uLnTx/>
              <a:uFillTx/>
              <a:latin typeface="Times New Roman" panose="02020603050405020304" pitchFamily="18" charset="0"/>
              <a:ea typeface="Calibri"/>
              <a:cs typeface="Times New Roman" panose="02020603050405020304" pitchFamily="18" charset="0"/>
              <a:sym typeface="Calibri"/>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100"/>
        <p:cNvGrpSpPr/>
        <p:nvPr/>
      </p:nvGrpSpPr>
      <p:grpSpPr>
        <a:xfrm>
          <a:off x="0" y="0"/>
          <a:ext cx="0" cy="0"/>
          <a:chOff x="0" y="0"/>
          <a:chExt cx="0" cy="0"/>
        </a:xfrm>
      </p:grpSpPr>
      <p:sp>
        <p:nvSpPr>
          <p:cNvPr id="101" name="Google Shape;101;p3"/>
          <p:cNvSpPr txBox="1"/>
          <p:nvPr/>
        </p:nvSpPr>
        <p:spPr>
          <a:xfrm>
            <a:off x="433433" y="217714"/>
            <a:ext cx="8710567" cy="892512"/>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l-GR" sz="2600" dirty="0">
                <a:solidFill>
                  <a:schemeClr val="dk1"/>
                </a:solidFill>
                <a:latin typeface="Times New Roman" panose="02020603050405020304" pitchFamily="18" charset="0"/>
                <a:ea typeface="Calibri"/>
                <a:cs typeface="Times New Roman" panose="02020603050405020304" pitchFamily="18" charset="0"/>
                <a:sym typeface="Calibri"/>
              </a:rPr>
              <a:t>ΣΥΝΑΝΤΩΝΤΑΣ ΤΙΣ ΑΠΩΛΕΙΕΣ ΤΩΝ ΗΛΙΚΙΩΜΕΝΩΝ ΜΕ ΕΥΠΑΘΕΙΑ ΚΑΙ ΤΩΝ ΑΤΟΜΩΝ ΜΕ ΑΝΟΙΑ</a:t>
            </a:r>
            <a:endParaRPr sz="2600" dirty="0">
              <a:solidFill>
                <a:schemeClr val="dk1"/>
              </a:solidFill>
              <a:latin typeface="Times New Roman" panose="02020603050405020304" pitchFamily="18" charset="0"/>
              <a:ea typeface="Calibri"/>
              <a:cs typeface="Times New Roman" panose="02020603050405020304" pitchFamily="18" charset="0"/>
              <a:sym typeface="Calibri"/>
            </a:endParaRPr>
          </a:p>
        </p:txBody>
      </p:sp>
      <p:sp>
        <p:nvSpPr>
          <p:cNvPr id="102" name="Google Shape;102;p3"/>
          <p:cNvSpPr txBox="1"/>
          <p:nvPr/>
        </p:nvSpPr>
        <p:spPr>
          <a:xfrm>
            <a:off x="313690" y="1709057"/>
            <a:ext cx="8496944" cy="4154943"/>
          </a:xfrm>
          <a:prstGeom prst="rect">
            <a:avLst/>
          </a:prstGeom>
          <a:noFill/>
          <a:ln>
            <a:noFill/>
          </a:ln>
        </p:spPr>
        <p:txBody>
          <a:bodyPr spcFirstLastPara="1" wrap="square" lIns="91425" tIns="45700" rIns="91425" bIns="45700" anchor="t" anchorCtr="0">
            <a:spAutoFit/>
          </a:bodyPr>
          <a:lstStyle/>
          <a:p>
            <a:pPr marL="285750" lvl="0" indent="-285750">
              <a:lnSpc>
                <a:spcPct val="150000"/>
              </a:lnSpc>
              <a:buClr>
                <a:schemeClr val="dk1"/>
              </a:buClr>
              <a:buSzPts val="2300"/>
              <a:buFont typeface="Arial"/>
              <a:buChar char="•"/>
            </a:pPr>
            <a:r>
              <a:rPr lang="el-GR" sz="2200" dirty="0">
                <a:solidFill>
                  <a:schemeClr val="dk1"/>
                </a:solidFill>
                <a:latin typeface="Times New Roman" panose="02020603050405020304" pitchFamily="18" charset="0"/>
                <a:ea typeface="Calibri"/>
                <a:cs typeface="Times New Roman" panose="02020603050405020304" pitchFamily="18" charset="0"/>
                <a:sym typeface="Calibri"/>
              </a:rPr>
              <a:t>γνωστικές και σωματικές </a:t>
            </a:r>
          </a:p>
          <a:p>
            <a:pPr marL="285750" lvl="0" indent="-285750">
              <a:lnSpc>
                <a:spcPct val="150000"/>
              </a:lnSpc>
              <a:buClr>
                <a:schemeClr val="dk1"/>
              </a:buClr>
              <a:buSzPts val="2300"/>
              <a:buFont typeface="Arial"/>
              <a:buChar char="•"/>
            </a:pPr>
            <a:r>
              <a:rPr lang="el-GR" sz="2200" dirty="0">
                <a:solidFill>
                  <a:schemeClr val="dk1"/>
                </a:solidFill>
                <a:latin typeface="Times New Roman" panose="02020603050405020304" pitchFamily="18" charset="0"/>
                <a:ea typeface="Calibri"/>
                <a:cs typeface="Times New Roman" panose="02020603050405020304" pitchFamily="18" charset="0"/>
                <a:sym typeface="Calibri"/>
              </a:rPr>
              <a:t>αλλαγές συμπεριφοράς και </a:t>
            </a:r>
            <a:r>
              <a:rPr lang="el-GR" sz="2200" dirty="0" smtClean="0">
                <a:solidFill>
                  <a:schemeClr val="dk1"/>
                </a:solidFill>
                <a:latin typeface="Times New Roman" panose="02020603050405020304" pitchFamily="18" charset="0"/>
                <a:ea typeface="Calibri"/>
                <a:cs typeface="Times New Roman" panose="02020603050405020304" pitchFamily="18" charset="0"/>
                <a:sym typeface="Calibri"/>
              </a:rPr>
              <a:t>διάθεσης</a:t>
            </a:r>
            <a:endParaRPr lang="el-GR" sz="2200" dirty="0">
              <a:solidFill>
                <a:schemeClr val="dk1"/>
              </a:solidFill>
              <a:latin typeface="Times New Roman" panose="02020603050405020304" pitchFamily="18" charset="0"/>
              <a:ea typeface="Calibri"/>
              <a:cs typeface="Times New Roman" panose="02020603050405020304" pitchFamily="18" charset="0"/>
              <a:sym typeface="Calibri"/>
            </a:endParaRPr>
          </a:p>
          <a:p>
            <a:pPr marL="285750" lvl="0" indent="-285750">
              <a:lnSpc>
                <a:spcPct val="150000"/>
              </a:lnSpc>
              <a:buClr>
                <a:schemeClr val="dk1"/>
              </a:buClr>
              <a:buSzPts val="2300"/>
              <a:buFont typeface="Arial"/>
              <a:buChar char="•"/>
            </a:pPr>
            <a:r>
              <a:rPr lang="el-GR" sz="2200" dirty="0" smtClean="0">
                <a:solidFill>
                  <a:schemeClr val="dk1"/>
                </a:solidFill>
                <a:latin typeface="Times New Roman" panose="02020603050405020304" pitchFamily="18" charset="0"/>
                <a:ea typeface="Calibri"/>
                <a:cs typeface="Times New Roman" panose="02020603050405020304" pitchFamily="18" charset="0"/>
                <a:sym typeface="Calibri"/>
              </a:rPr>
              <a:t>αυτοεκτίμησης</a:t>
            </a:r>
            <a:endParaRPr lang="el-GR" sz="2200" dirty="0">
              <a:solidFill>
                <a:schemeClr val="dk1"/>
              </a:solidFill>
              <a:latin typeface="Times New Roman" panose="02020603050405020304" pitchFamily="18" charset="0"/>
              <a:ea typeface="Calibri"/>
              <a:cs typeface="Times New Roman" panose="02020603050405020304" pitchFamily="18" charset="0"/>
              <a:sym typeface="Calibri"/>
            </a:endParaRPr>
          </a:p>
          <a:p>
            <a:pPr marL="285750" lvl="0" indent="-285750">
              <a:lnSpc>
                <a:spcPct val="150000"/>
              </a:lnSpc>
              <a:buClr>
                <a:schemeClr val="dk1"/>
              </a:buClr>
              <a:buSzPts val="2300"/>
              <a:buFont typeface="Arial"/>
              <a:buChar char="•"/>
            </a:pPr>
            <a:r>
              <a:rPr lang="el-GR" sz="2200" dirty="0" smtClean="0">
                <a:solidFill>
                  <a:schemeClr val="dk1"/>
                </a:solidFill>
                <a:latin typeface="Times New Roman" panose="02020603050405020304" pitchFamily="18" charset="0"/>
                <a:ea typeface="Calibri"/>
                <a:cs typeface="Times New Roman" panose="02020603050405020304" pitchFamily="18" charset="0"/>
                <a:sym typeface="Calibri"/>
              </a:rPr>
              <a:t>αυτοπεποίθησης</a:t>
            </a:r>
            <a:endParaRPr lang="el-GR" sz="2200" dirty="0">
              <a:solidFill>
                <a:schemeClr val="dk1"/>
              </a:solidFill>
              <a:latin typeface="Times New Roman" panose="02020603050405020304" pitchFamily="18" charset="0"/>
              <a:ea typeface="Calibri"/>
              <a:cs typeface="Times New Roman" panose="02020603050405020304" pitchFamily="18" charset="0"/>
              <a:sym typeface="Calibri"/>
            </a:endParaRPr>
          </a:p>
          <a:p>
            <a:pPr marL="285750" lvl="0" indent="-285750">
              <a:lnSpc>
                <a:spcPct val="150000"/>
              </a:lnSpc>
              <a:buClr>
                <a:schemeClr val="dk1"/>
              </a:buClr>
              <a:buSzPts val="2300"/>
              <a:buFont typeface="Arial"/>
              <a:buChar char="•"/>
            </a:pPr>
            <a:r>
              <a:rPr lang="el-GR" sz="2200" dirty="0">
                <a:solidFill>
                  <a:schemeClr val="dk1"/>
                </a:solidFill>
                <a:latin typeface="Times New Roman" panose="02020603050405020304" pitchFamily="18" charset="0"/>
                <a:ea typeface="Calibri"/>
                <a:cs typeface="Times New Roman" panose="02020603050405020304" pitchFamily="18" charset="0"/>
                <a:sym typeface="Calibri"/>
              </a:rPr>
              <a:t>ανεξαρτησίας και </a:t>
            </a:r>
            <a:r>
              <a:rPr lang="el-GR" sz="2200" dirty="0" smtClean="0">
                <a:solidFill>
                  <a:schemeClr val="dk1"/>
                </a:solidFill>
                <a:latin typeface="Times New Roman" panose="02020603050405020304" pitchFamily="18" charset="0"/>
                <a:ea typeface="Calibri"/>
                <a:cs typeface="Times New Roman" panose="02020603050405020304" pitchFamily="18" charset="0"/>
                <a:sym typeface="Calibri"/>
              </a:rPr>
              <a:t>αυτονομίας</a:t>
            </a:r>
            <a:endParaRPr lang="el-GR" sz="2200" dirty="0">
              <a:solidFill>
                <a:schemeClr val="dk1"/>
              </a:solidFill>
              <a:latin typeface="Times New Roman" panose="02020603050405020304" pitchFamily="18" charset="0"/>
              <a:ea typeface="Calibri"/>
              <a:cs typeface="Times New Roman" panose="02020603050405020304" pitchFamily="18" charset="0"/>
              <a:sym typeface="Calibri"/>
            </a:endParaRPr>
          </a:p>
          <a:p>
            <a:pPr marL="285750" lvl="0" indent="-285750">
              <a:lnSpc>
                <a:spcPct val="150000"/>
              </a:lnSpc>
              <a:buClr>
                <a:schemeClr val="dk1"/>
              </a:buClr>
              <a:buSzPts val="2300"/>
              <a:buFont typeface="Arial"/>
              <a:buChar char="•"/>
            </a:pPr>
            <a:r>
              <a:rPr lang="el-GR" sz="2200" dirty="0">
                <a:solidFill>
                  <a:schemeClr val="dk1"/>
                </a:solidFill>
                <a:latin typeface="Times New Roman" panose="02020603050405020304" pitchFamily="18" charset="0"/>
                <a:ea typeface="Calibri"/>
                <a:cs typeface="Times New Roman" panose="02020603050405020304" pitchFamily="18" charset="0"/>
                <a:sym typeface="Calibri"/>
              </a:rPr>
              <a:t>κοινωνικούς ρόλους και </a:t>
            </a:r>
            <a:r>
              <a:rPr lang="el-GR" sz="2200" dirty="0" smtClean="0">
                <a:solidFill>
                  <a:schemeClr val="dk1"/>
                </a:solidFill>
                <a:latin typeface="Times New Roman" panose="02020603050405020304" pitchFamily="18" charset="0"/>
                <a:ea typeface="Calibri"/>
                <a:cs typeface="Times New Roman" panose="02020603050405020304" pitchFamily="18" charset="0"/>
                <a:sym typeface="Calibri"/>
              </a:rPr>
              <a:t>σχέσεις</a:t>
            </a:r>
            <a:endParaRPr lang="el-GR" sz="2200" dirty="0">
              <a:solidFill>
                <a:schemeClr val="dk1"/>
              </a:solidFill>
              <a:latin typeface="Times New Roman" panose="02020603050405020304" pitchFamily="18" charset="0"/>
              <a:ea typeface="Calibri"/>
              <a:cs typeface="Times New Roman" panose="02020603050405020304" pitchFamily="18" charset="0"/>
              <a:sym typeface="Calibri"/>
            </a:endParaRPr>
          </a:p>
          <a:p>
            <a:pPr marL="285750" lvl="0" indent="-285750">
              <a:lnSpc>
                <a:spcPct val="150000"/>
              </a:lnSpc>
              <a:buClr>
                <a:schemeClr val="dk1"/>
              </a:buClr>
              <a:buSzPts val="2300"/>
              <a:buFont typeface="Arial"/>
              <a:buChar char="•"/>
            </a:pPr>
            <a:r>
              <a:rPr lang="el-GR" sz="2200" dirty="0">
                <a:solidFill>
                  <a:schemeClr val="dk1"/>
                </a:solidFill>
                <a:latin typeface="Times New Roman" panose="02020603050405020304" pitchFamily="18" charset="0"/>
                <a:ea typeface="Calibri"/>
                <a:cs typeface="Times New Roman" panose="02020603050405020304" pitchFamily="18" charset="0"/>
                <a:sym typeface="Calibri"/>
              </a:rPr>
              <a:t>των ικανοτήτων να διεξάγουν αγαπημένες δραστηριότητες ή </a:t>
            </a:r>
            <a:r>
              <a:rPr lang="el-GR" sz="2200" dirty="0" smtClean="0">
                <a:solidFill>
                  <a:schemeClr val="dk1"/>
                </a:solidFill>
                <a:latin typeface="Times New Roman" panose="02020603050405020304" pitchFamily="18" charset="0"/>
                <a:ea typeface="Calibri"/>
                <a:cs typeface="Times New Roman" panose="02020603050405020304" pitchFamily="18" charset="0"/>
                <a:sym typeface="Calibri"/>
              </a:rPr>
              <a:t>χόμπι</a:t>
            </a:r>
            <a:endParaRPr lang="el-GR" sz="2200" dirty="0">
              <a:solidFill>
                <a:schemeClr val="dk1"/>
              </a:solidFill>
              <a:latin typeface="Times New Roman" panose="02020603050405020304" pitchFamily="18" charset="0"/>
              <a:ea typeface="Calibri"/>
              <a:cs typeface="Times New Roman" panose="02020603050405020304" pitchFamily="18" charset="0"/>
              <a:sym typeface="Calibri"/>
            </a:endParaRPr>
          </a:p>
          <a:p>
            <a:pPr marL="285750" lvl="0" indent="-285750">
              <a:lnSpc>
                <a:spcPct val="150000"/>
              </a:lnSpc>
              <a:buClr>
                <a:schemeClr val="dk1"/>
              </a:buClr>
              <a:buSzPts val="2300"/>
              <a:buFont typeface="Arial"/>
              <a:buChar char="•"/>
            </a:pPr>
            <a:r>
              <a:rPr lang="el-GR" sz="2200" dirty="0" smtClean="0">
                <a:solidFill>
                  <a:schemeClr val="dk1"/>
                </a:solidFill>
                <a:latin typeface="Times New Roman" panose="02020603050405020304" pitchFamily="18" charset="0"/>
                <a:ea typeface="Calibri"/>
                <a:cs typeface="Times New Roman" panose="02020603050405020304" pitchFamily="18" charset="0"/>
                <a:sym typeface="Calibri"/>
              </a:rPr>
              <a:t>δεξιοτήτων </a:t>
            </a:r>
            <a:r>
              <a:rPr lang="el-GR" sz="2200" dirty="0">
                <a:solidFill>
                  <a:schemeClr val="dk1"/>
                </a:solidFill>
                <a:latin typeface="Times New Roman" panose="02020603050405020304" pitchFamily="18" charset="0"/>
                <a:ea typeface="Calibri"/>
                <a:cs typeface="Times New Roman" panose="02020603050405020304" pitchFamily="18" charset="0"/>
                <a:sym typeface="Calibri"/>
              </a:rPr>
              <a:t>της καθημερινής ζωής (π.χ. μαγείρεμα, οδήγηση).</a:t>
            </a:r>
            <a:endParaRPr sz="2200" dirty="0">
              <a:solidFill>
                <a:schemeClr val="dk1"/>
              </a:solidFill>
              <a:latin typeface="Times New Roman" panose="02020603050405020304" pitchFamily="18" charset="0"/>
              <a:ea typeface="Calibri"/>
              <a:cs typeface="Times New Roman" panose="02020603050405020304" pitchFamily="18" charset="0"/>
              <a:sym typeface="Calibri"/>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107"/>
        <p:cNvGrpSpPr/>
        <p:nvPr/>
      </p:nvGrpSpPr>
      <p:grpSpPr>
        <a:xfrm>
          <a:off x="0" y="0"/>
          <a:ext cx="0" cy="0"/>
          <a:chOff x="0" y="0"/>
          <a:chExt cx="0" cy="0"/>
        </a:xfrm>
      </p:grpSpPr>
      <p:sp>
        <p:nvSpPr>
          <p:cNvPr id="108" name="Google Shape;108;p4"/>
          <p:cNvSpPr txBox="1"/>
          <p:nvPr/>
        </p:nvSpPr>
        <p:spPr>
          <a:xfrm>
            <a:off x="3221476" y="151011"/>
            <a:ext cx="5781010" cy="1107955"/>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l-GR" sz="2200" dirty="0">
                <a:solidFill>
                  <a:schemeClr val="tx1"/>
                </a:solidFill>
                <a:latin typeface="Times New Roman" panose="02020603050405020304" pitchFamily="18" charset="0"/>
                <a:ea typeface="Calibri"/>
                <a:cs typeface="Times New Roman" panose="02020603050405020304" pitchFamily="18" charset="0"/>
                <a:sym typeface="Calibri"/>
              </a:rPr>
              <a:t>ΣΥΝΑΝΤΩΝΤΑΣ ΤΙΣ ΑΝΑΓΚΕΣ ΤΩΝ ΕΥΠΑΘΩΝ ΗΛΙΚΙΩΜΕΝΩΝ ΚΑΙ ΤΩΝ ΑΤΟΜΩΝ ΜΕ ΑΝΟΙΑ</a:t>
            </a:r>
            <a:endParaRPr sz="2200" dirty="0">
              <a:solidFill>
                <a:schemeClr val="dk1"/>
              </a:solidFill>
              <a:latin typeface="Times New Roman" panose="02020603050405020304" pitchFamily="18" charset="0"/>
              <a:ea typeface="Calibri"/>
              <a:cs typeface="Times New Roman" panose="02020603050405020304" pitchFamily="18" charset="0"/>
              <a:sym typeface="Calibri"/>
            </a:endParaRPr>
          </a:p>
        </p:txBody>
      </p:sp>
      <p:sp>
        <p:nvSpPr>
          <p:cNvPr id="109" name="Google Shape;109;p4"/>
          <p:cNvSpPr txBox="1"/>
          <p:nvPr/>
        </p:nvSpPr>
        <p:spPr>
          <a:xfrm>
            <a:off x="3907971" y="1650414"/>
            <a:ext cx="4759373" cy="3785611"/>
          </a:xfrm>
          <a:prstGeom prst="rect">
            <a:avLst/>
          </a:prstGeom>
          <a:noFill/>
          <a:ln>
            <a:noFill/>
          </a:ln>
        </p:spPr>
        <p:txBody>
          <a:bodyPr spcFirstLastPara="1" wrap="square" lIns="91425" tIns="45700" rIns="91425" bIns="45700" anchor="t" anchorCtr="0">
            <a:spAutoFit/>
          </a:bodyPr>
          <a:lstStyle/>
          <a:p>
            <a:pPr marL="285750" marR="0" lvl="0" indent="-285750" algn="l" rtl="0">
              <a:spcBef>
                <a:spcPts val="0"/>
              </a:spcBef>
              <a:spcAft>
                <a:spcPts val="0"/>
              </a:spcAft>
              <a:buClr>
                <a:schemeClr val="dk1"/>
              </a:buClr>
              <a:buSzPts val="2400"/>
              <a:buFont typeface="Arial"/>
              <a:buChar char="•"/>
            </a:pPr>
            <a:r>
              <a:rPr lang="el-GR" sz="2400" dirty="0">
                <a:solidFill>
                  <a:schemeClr val="dk1"/>
                </a:solidFill>
                <a:latin typeface="Calibri"/>
                <a:cs typeface="Calibri"/>
                <a:sym typeface="Calibri"/>
              </a:rPr>
              <a:t>Ιατρικές</a:t>
            </a:r>
            <a:endParaRPr dirty="0"/>
          </a:p>
          <a:p>
            <a:pPr marL="285750" marR="0" lvl="0" indent="-133350" algn="l" rtl="0">
              <a:spcBef>
                <a:spcPts val="0"/>
              </a:spcBef>
              <a:spcAft>
                <a:spcPts val="0"/>
              </a:spcAft>
              <a:buClr>
                <a:schemeClr val="dk1"/>
              </a:buClr>
              <a:buSzPts val="2400"/>
              <a:buFont typeface="Arial"/>
              <a:buNone/>
            </a:pPr>
            <a:endParaRPr sz="2400" dirty="0">
              <a:solidFill>
                <a:schemeClr val="dk1"/>
              </a:solidFill>
              <a:latin typeface="Calibri"/>
              <a:ea typeface="Calibri"/>
              <a:cs typeface="Calibri"/>
              <a:sym typeface="Calibri"/>
            </a:endParaRPr>
          </a:p>
          <a:p>
            <a:pPr marL="285750" marR="0" lvl="0" indent="-285750" algn="l" rtl="0">
              <a:spcBef>
                <a:spcPts val="0"/>
              </a:spcBef>
              <a:spcAft>
                <a:spcPts val="0"/>
              </a:spcAft>
              <a:buClr>
                <a:schemeClr val="dk1"/>
              </a:buClr>
              <a:buSzPts val="2400"/>
              <a:buFont typeface="Arial"/>
              <a:buChar char="•"/>
            </a:pPr>
            <a:r>
              <a:rPr lang="el-GR" sz="2400" dirty="0">
                <a:solidFill>
                  <a:schemeClr val="dk1"/>
                </a:solidFill>
                <a:latin typeface="Calibri"/>
                <a:cs typeface="Calibri"/>
                <a:sym typeface="Calibri"/>
              </a:rPr>
              <a:t>Σωματικές</a:t>
            </a:r>
            <a:endParaRPr dirty="0"/>
          </a:p>
          <a:p>
            <a:pPr marL="285750" marR="0" lvl="0" indent="-133350" algn="l" rtl="0">
              <a:spcBef>
                <a:spcPts val="0"/>
              </a:spcBef>
              <a:spcAft>
                <a:spcPts val="0"/>
              </a:spcAft>
              <a:buClr>
                <a:schemeClr val="dk1"/>
              </a:buClr>
              <a:buSzPts val="2400"/>
              <a:buFont typeface="Arial"/>
              <a:buNone/>
            </a:pPr>
            <a:endParaRPr sz="2400" dirty="0">
              <a:solidFill>
                <a:schemeClr val="dk1"/>
              </a:solidFill>
              <a:latin typeface="Calibri"/>
              <a:ea typeface="Calibri"/>
              <a:cs typeface="Calibri"/>
              <a:sym typeface="Calibri"/>
            </a:endParaRPr>
          </a:p>
          <a:p>
            <a:pPr marL="285750" marR="0" lvl="0" indent="-285750" algn="l" rtl="0">
              <a:spcBef>
                <a:spcPts val="0"/>
              </a:spcBef>
              <a:spcAft>
                <a:spcPts val="0"/>
              </a:spcAft>
              <a:buClr>
                <a:schemeClr val="dk1"/>
              </a:buClr>
              <a:buSzPts val="2400"/>
              <a:buFont typeface="Arial"/>
              <a:buChar char="•"/>
            </a:pPr>
            <a:r>
              <a:rPr lang="el-GR" sz="2400" dirty="0">
                <a:solidFill>
                  <a:schemeClr val="dk1"/>
                </a:solidFill>
                <a:latin typeface="Calibri"/>
                <a:cs typeface="Calibri"/>
                <a:sym typeface="Calibri"/>
              </a:rPr>
              <a:t>Πρακτικές</a:t>
            </a:r>
            <a:endParaRPr dirty="0"/>
          </a:p>
          <a:p>
            <a:pPr marL="0" marR="0" lvl="0" indent="0" algn="l" rtl="0">
              <a:spcBef>
                <a:spcPts val="0"/>
              </a:spcBef>
              <a:spcAft>
                <a:spcPts val="0"/>
              </a:spcAft>
              <a:buNone/>
            </a:pPr>
            <a:endParaRPr sz="2400" dirty="0">
              <a:solidFill>
                <a:schemeClr val="dk1"/>
              </a:solidFill>
              <a:latin typeface="Calibri"/>
              <a:ea typeface="Calibri"/>
              <a:cs typeface="Calibri"/>
              <a:sym typeface="Calibri"/>
            </a:endParaRPr>
          </a:p>
          <a:p>
            <a:pPr marL="285750" marR="0" lvl="0" indent="-285750" algn="l" rtl="0">
              <a:spcBef>
                <a:spcPts val="0"/>
              </a:spcBef>
              <a:spcAft>
                <a:spcPts val="0"/>
              </a:spcAft>
              <a:buClr>
                <a:schemeClr val="dk1"/>
              </a:buClr>
              <a:buSzPts val="2400"/>
              <a:buFont typeface="Arial"/>
              <a:buChar char="•"/>
            </a:pPr>
            <a:r>
              <a:rPr lang="el-GR" sz="2400" dirty="0">
                <a:solidFill>
                  <a:schemeClr val="dk1"/>
                </a:solidFill>
                <a:latin typeface="Calibri"/>
                <a:ea typeface="Calibri"/>
                <a:cs typeface="Calibri"/>
                <a:sym typeface="Calibri"/>
              </a:rPr>
              <a:t>Συναισθηματικές και ψυχολογικές</a:t>
            </a:r>
          </a:p>
          <a:p>
            <a:pPr marR="0" lvl="0" algn="l" rtl="0">
              <a:spcBef>
                <a:spcPts val="0"/>
              </a:spcBef>
              <a:spcAft>
                <a:spcPts val="0"/>
              </a:spcAft>
              <a:buClr>
                <a:schemeClr val="dk1"/>
              </a:buClr>
              <a:buSzPts val="2400"/>
            </a:pPr>
            <a:endParaRPr sz="2400" dirty="0">
              <a:solidFill>
                <a:schemeClr val="dk1"/>
              </a:solidFill>
              <a:latin typeface="Calibri"/>
              <a:ea typeface="Calibri"/>
              <a:cs typeface="Calibri"/>
              <a:sym typeface="Calibri"/>
            </a:endParaRPr>
          </a:p>
          <a:p>
            <a:pPr marL="285750" marR="0" lvl="0" indent="-285750" algn="l" rtl="0">
              <a:spcBef>
                <a:spcPts val="0"/>
              </a:spcBef>
              <a:spcAft>
                <a:spcPts val="0"/>
              </a:spcAft>
              <a:buClr>
                <a:schemeClr val="dk1"/>
              </a:buClr>
              <a:buSzPts val="2400"/>
              <a:buFont typeface="Arial"/>
              <a:buChar char="•"/>
            </a:pPr>
            <a:r>
              <a:rPr lang="el-GR" sz="2400" dirty="0">
                <a:solidFill>
                  <a:schemeClr val="dk1"/>
                </a:solidFill>
                <a:latin typeface="Calibri"/>
                <a:cs typeface="Calibri"/>
                <a:sym typeface="Calibri"/>
              </a:rPr>
              <a:t>Κοινωνικές</a:t>
            </a:r>
            <a:endParaRPr dirty="0"/>
          </a:p>
          <a:p>
            <a:pPr marL="0" marR="0" lvl="0" indent="0" algn="l" rtl="0">
              <a:spcBef>
                <a:spcPts val="0"/>
              </a:spcBef>
              <a:spcAft>
                <a:spcPts val="0"/>
              </a:spcAft>
              <a:buNone/>
            </a:pPr>
            <a:endParaRPr sz="2400" dirty="0">
              <a:solidFill>
                <a:schemeClr val="dk1"/>
              </a:solidFill>
              <a:latin typeface="Calibri"/>
              <a:ea typeface="Calibri"/>
              <a:cs typeface="Calibri"/>
              <a:sym typeface="Calibri"/>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114"/>
        <p:cNvGrpSpPr/>
        <p:nvPr/>
      </p:nvGrpSpPr>
      <p:grpSpPr>
        <a:xfrm>
          <a:off x="0" y="0"/>
          <a:ext cx="0" cy="0"/>
          <a:chOff x="0" y="0"/>
          <a:chExt cx="0" cy="0"/>
        </a:xfrm>
      </p:grpSpPr>
      <p:sp>
        <p:nvSpPr>
          <p:cNvPr id="115" name="Google Shape;115;p5"/>
          <p:cNvSpPr txBox="1"/>
          <p:nvPr/>
        </p:nvSpPr>
        <p:spPr>
          <a:xfrm>
            <a:off x="1665920" y="491712"/>
            <a:ext cx="6601002" cy="584775"/>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3200"/>
              <a:buFont typeface="Calibri"/>
              <a:buNone/>
            </a:pPr>
            <a:r>
              <a:rPr lang="el-GR" sz="3200" dirty="0">
                <a:solidFill>
                  <a:schemeClr val="tx1"/>
                </a:solidFill>
                <a:latin typeface="Times New Roman" panose="02020603050405020304" pitchFamily="18" charset="0"/>
                <a:ea typeface="Calibri"/>
                <a:cs typeface="Times New Roman" panose="02020603050405020304" pitchFamily="18" charset="0"/>
                <a:sym typeface="Calibri"/>
              </a:rPr>
              <a:t>ΤΟ ΦΟΡΤΙΟ ΤΗΣ ΦΡΟΝΤΙΔΑΣ</a:t>
            </a:r>
            <a:endParaRPr sz="3200" b="0" i="0" u="none" strike="noStrike" cap="none" dirty="0">
              <a:solidFill>
                <a:srgbClr val="000000"/>
              </a:solidFill>
              <a:latin typeface="Times New Roman" panose="02020603050405020304" pitchFamily="18" charset="0"/>
              <a:ea typeface="Calibri"/>
              <a:cs typeface="Times New Roman" panose="02020603050405020304" pitchFamily="18" charset="0"/>
              <a:sym typeface="Calibri"/>
            </a:endParaRPr>
          </a:p>
        </p:txBody>
      </p:sp>
      <p:sp>
        <p:nvSpPr>
          <p:cNvPr id="116" name="Google Shape;116;p5"/>
          <p:cNvSpPr txBox="1"/>
          <p:nvPr/>
        </p:nvSpPr>
        <p:spPr>
          <a:xfrm>
            <a:off x="259059" y="1700232"/>
            <a:ext cx="8712968" cy="3785611"/>
          </a:xfrm>
          <a:prstGeom prst="rect">
            <a:avLst/>
          </a:prstGeom>
          <a:noFill/>
          <a:ln>
            <a:noFill/>
          </a:ln>
        </p:spPr>
        <p:txBody>
          <a:bodyPr spcFirstLastPara="1" wrap="square" lIns="91425" tIns="45700" rIns="91425" bIns="45700" anchor="t" anchorCtr="0">
            <a:spAutoFit/>
          </a:bodyPr>
          <a:lstStyle/>
          <a:p>
            <a:pPr marL="342900" lvl="0" indent="-342900">
              <a:buSzPts val="2400"/>
              <a:buFont typeface="Arial"/>
              <a:buChar char="•"/>
            </a:pPr>
            <a:r>
              <a:rPr lang="el-GR" sz="2400" dirty="0">
                <a:solidFill>
                  <a:srgbClr val="000000"/>
                </a:solidFill>
                <a:latin typeface="Times New Roman" panose="02020603050405020304" pitchFamily="18" charset="0"/>
                <a:ea typeface="Calibri"/>
                <a:cs typeface="Times New Roman" panose="02020603050405020304" pitchFamily="18" charset="0"/>
                <a:sym typeface="Calibri"/>
              </a:rPr>
              <a:t>Το φορτίο της φροντίδας </a:t>
            </a:r>
            <a:r>
              <a:rPr lang="el-GR" sz="2400" dirty="0">
                <a:latin typeface="Times New Roman" panose="02020603050405020304" pitchFamily="18" charset="0"/>
                <a:ea typeface="Calibri"/>
                <a:cs typeface="Times New Roman" panose="02020603050405020304" pitchFamily="18" charset="0"/>
                <a:sym typeface="Calibri"/>
              </a:rPr>
              <a:t>είναι το σωματικό, συναισθηματικό, κοινωνικό και οικονομικό βάρος που μπορεί να βιώσουν οι οικογενειακοί φροντιστές.</a:t>
            </a:r>
          </a:p>
          <a:p>
            <a:pPr marL="342900" lvl="0" indent="-342900">
              <a:buSzPts val="2400"/>
              <a:buFont typeface="Arial"/>
              <a:buChar char="•"/>
            </a:pPr>
            <a:endParaRPr lang="el-GR" sz="2400" dirty="0">
              <a:latin typeface="Times New Roman" panose="02020603050405020304" pitchFamily="18" charset="0"/>
              <a:ea typeface="Calibri"/>
              <a:cs typeface="Times New Roman" panose="02020603050405020304" pitchFamily="18" charset="0"/>
              <a:sym typeface="Calibri"/>
            </a:endParaRPr>
          </a:p>
          <a:p>
            <a:pPr marL="342900" lvl="0" indent="-342900">
              <a:buSzPts val="2400"/>
              <a:buFont typeface="Arial"/>
              <a:buChar char="•"/>
            </a:pPr>
            <a:endParaRPr lang="el-GR" sz="2400" dirty="0">
              <a:latin typeface="Times New Roman" panose="02020603050405020304" pitchFamily="18" charset="0"/>
              <a:ea typeface="Calibri"/>
              <a:cs typeface="Times New Roman" panose="02020603050405020304" pitchFamily="18" charset="0"/>
              <a:sym typeface="Calibri"/>
            </a:endParaRPr>
          </a:p>
          <a:p>
            <a:pPr marL="342900" lvl="0" indent="-342900">
              <a:buSzPts val="2400"/>
            </a:pPr>
            <a:endParaRPr lang="el-GR" sz="2400" dirty="0">
              <a:latin typeface="Times New Roman" panose="02020603050405020304" pitchFamily="18" charset="0"/>
              <a:ea typeface="Calibri"/>
              <a:cs typeface="Times New Roman" panose="02020603050405020304" pitchFamily="18" charset="0"/>
              <a:sym typeface="Calibri"/>
            </a:endParaRPr>
          </a:p>
          <a:p>
            <a:pPr marL="342900" lvl="0" indent="-342900">
              <a:buSzPts val="2400"/>
              <a:buFont typeface="Arial"/>
              <a:buChar char="•"/>
            </a:pPr>
            <a:r>
              <a:rPr lang="el-GR" sz="2400" dirty="0">
                <a:latin typeface="Times New Roman" panose="02020603050405020304" pitchFamily="18" charset="0"/>
                <a:ea typeface="Calibri"/>
                <a:cs typeface="Times New Roman" panose="02020603050405020304" pitchFamily="18" charset="0"/>
                <a:sym typeface="Calibri"/>
              </a:rPr>
              <a:t>Οι φροντιστές που δεν αναγνωρίζουν τις δικές τους ανάγκες και αντιλαμβάνονται τη φροντίδα μόνο ως μια αρνητική εμπειρία επηρεάζονται συχνά από το φορτίο της φροντίδας.</a:t>
            </a:r>
            <a:endParaRPr sz="2400" dirty="0">
              <a:latin typeface="Times New Roman" panose="02020603050405020304" pitchFamily="18" charset="0"/>
              <a:cs typeface="Times New Roman" panose="02020603050405020304" pitchFamily="18" charset="0"/>
            </a:endParaRPr>
          </a:p>
          <a:p>
            <a:pPr marL="0" marR="0" lvl="0" indent="0" algn="l" rtl="0">
              <a:spcBef>
                <a:spcPts val="0"/>
              </a:spcBef>
              <a:spcAft>
                <a:spcPts val="0"/>
              </a:spcAft>
              <a:buNone/>
            </a:pPr>
            <a:endParaRPr sz="2400" b="0" i="0" u="none" strike="noStrike" cap="none" dirty="0">
              <a:solidFill>
                <a:srgbClr val="000000"/>
              </a:solidFill>
              <a:latin typeface="Times New Roman" panose="02020603050405020304" pitchFamily="18" charset="0"/>
              <a:ea typeface="Calibri"/>
              <a:cs typeface="Times New Roman" panose="02020603050405020304" pitchFamily="18" charset="0"/>
              <a:sym typeface="Calibri"/>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121"/>
        <p:cNvGrpSpPr/>
        <p:nvPr/>
      </p:nvGrpSpPr>
      <p:grpSpPr>
        <a:xfrm>
          <a:off x="0" y="0"/>
          <a:ext cx="0" cy="0"/>
          <a:chOff x="0" y="0"/>
          <a:chExt cx="0" cy="0"/>
        </a:xfrm>
      </p:grpSpPr>
      <p:sp>
        <p:nvSpPr>
          <p:cNvPr id="122" name="Google Shape;122;p6"/>
          <p:cNvSpPr txBox="1"/>
          <p:nvPr/>
        </p:nvSpPr>
        <p:spPr>
          <a:xfrm>
            <a:off x="121299" y="176673"/>
            <a:ext cx="3293705" cy="1077178"/>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3200" dirty="0">
                <a:solidFill>
                  <a:schemeClr val="dk1"/>
                </a:solidFill>
                <a:latin typeface="Calibri"/>
                <a:ea typeface="Calibri"/>
                <a:cs typeface="Calibri"/>
                <a:sym typeface="Calibri"/>
              </a:rPr>
              <a:t> </a:t>
            </a:r>
            <a:r>
              <a:rPr lang="el-GR" sz="3200" dirty="0">
                <a:solidFill>
                  <a:schemeClr val="dk1"/>
                </a:solidFill>
                <a:latin typeface="Calibri"/>
                <a:ea typeface="Calibri"/>
                <a:cs typeface="Calibri"/>
                <a:sym typeface="Calibri"/>
              </a:rPr>
              <a:t>ΟΙ ΦΡΟΝΤΙΣΤΕΣ ΧΡΕΙΑΖΟΝΤΑΙ</a:t>
            </a:r>
            <a:r>
              <a:rPr lang="en-US" sz="3200" dirty="0">
                <a:solidFill>
                  <a:schemeClr val="dk1"/>
                </a:solidFill>
                <a:latin typeface="Calibri"/>
                <a:ea typeface="Calibri"/>
                <a:cs typeface="Calibri"/>
                <a:sym typeface="Calibri"/>
              </a:rPr>
              <a:t>:</a:t>
            </a:r>
            <a:endParaRPr sz="3200" dirty="0">
              <a:solidFill>
                <a:schemeClr val="dk1"/>
              </a:solidFill>
              <a:latin typeface="Calibri"/>
              <a:ea typeface="Calibri"/>
              <a:cs typeface="Calibri"/>
              <a:sym typeface="Calibri"/>
            </a:endParaRPr>
          </a:p>
        </p:txBody>
      </p:sp>
      <p:sp>
        <p:nvSpPr>
          <p:cNvPr id="123" name="Google Shape;123;p6"/>
          <p:cNvSpPr txBox="1"/>
          <p:nvPr/>
        </p:nvSpPr>
        <p:spPr>
          <a:xfrm>
            <a:off x="3550501" y="141514"/>
            <a:ext cx="5593499" cy="6093936"/>
          </a:xfrm>
          <a:prstGeom prst="rect">
            <a:avLst/>
          </a:prstGeom>
          <a:noFill/>
          <a:ln>
            <a:noFill/>
          </a:ln>
        </p:spPr>
        <p:txBody>
          <a:bodyPr spcFirstLastPara="1" wrap="square" lIns="91425" tIns="45700" rIns="91425" bIns="45700" anchor="t" anchorCtr="0">
            <a:spAutoFit/>
          </a:bodyPr>
          <a:lstStyle/>
          <a:p>
            <a:pPr marL="342900" lvl="0" indent="-342900">
              <a:lnSpc>
                <a:spcPct val="150000"/>
              </a:lnSpc>
              <a:buClr>
                <a:schemeClr val="dk1"/>
              </a:buClr>
              <a:buSzPts val="2200"/>
              <a:buFont typeface="Arial" pitchFamily="34" charset="0"/>
              <a:buChar char="•"/>
            </a:pPr>
            <a:r>
              <a:rPr lang="el-GR" sz="2000" dirty="0" smtClean="0">
                <a:solidFill>
                  <a:schemeClr val="dk1"/>
                </a:solidFill>
                <a:latin typeface="Times New Roman" panose="02020603050405020304" pitchFamily="18" charset="0"/>
                <a:ea typeface="Calibri"/>
                <a:cs typeface="Times New Roman" panose="02020603050405020304" pitchFamily="18" charset="0"/>
                <a:sym typeface="Calibri"/>
              </a:rPr>
              <a:t>να </a:t>
            </a:r>
            <a:r>
              <a:rPr lang="el-GR" sz="2000" dirty="0">
                <a:solidFill>
                  <a:schemeClr val="dk1"/>
                </a:solidFill>
                <a:latin typeface="Times New Roman" panose="02020603050405020304" pitchFamily="18" charset="0"/>
                <a:ea typeface="Calibri"/>
                <a:cs typeface="Times New Roman" panose="02020603050405020304" pitchFamily="18" charset="0"/>
                <a:sym typeface="Calibri"/>
              </a:rPr>
              <a:t>κατανοήσουν καλύτερα τις ανάγκες του ατόμου που </a:t>
            </a:r>
            <a:r>
              <a:rPr lang="el-GR" sz="2000" dirty="0" smtClean="0">
                <a:solidFill>
                  <a:schemeClr val="dk1"/>
                </a:solidFill>
                <a:latin typeface="Times New Roman" panose="02020603050405020304" pitchFamily="18" charset="0"/>
                <a:ea typeface="Calibri"/>
                <a:cs typeface="Times New Roman" panose="02020603050405020304" pitchFamily="18" charset="0"/>
                <a:sym typeface="Calibri"/>
              </a:rPr>
              <a:t>φροντίζουν</a:t>
            </a:r>
            <a:endParaRPr lang="el-GR" sz="2000" dirty="0">
              <a:solidFill>
                <a:schemeClr val="dk1"/>
              </a:solidFill>
              <a:latin typeface="Times New Roman" panose="02020603050405020304" pitchFamily="18" charset="0"/>
              <a:ea typeface="Calibri"/>
              <a:cs typeface="Times New Roman" panose="02020603050405020304" pitchFamily="18" charset="0"/>
              <a:sym typeface="Calibri"/>
            </a:endParaRPr>
          </a:p>
          <a:p>
            <a:pPr marL="342900" lvl="0" indent="-342900">
              <a:lnSpc>
                <a:spcPct val="150000"/>
              </a:lnSpc>
              <a:buClr>
                <a:schemeClr val="dk1"/>
              </a:buClr>
              <a:buSzPts val="2200"/>
              <a:buFont typeface="Arial" pitchFamily="34" charset="0"/>
              <a:buChar char="•"/>
            </a:pPr>
            <a:r>
              <a:rPr lang="el-GR" sz="2000" dirty="0">
                <a:solidFill>
                  <a:schemeClr val="dk1"/>
                </a:solidFill>
                <a:latin typeface="Times New Roman" panose="02020603050405020304" pitchFamily="18" charset="0"/>
                <a:ea typeface="Calibri"/>
                <a:cs typeface="Times New Roman" panose="02020603050405020304" pitchFamily="18" charset="0"/>
                <a:sym typeface="Calibri"/>
              </a:rPr>
              <a:t>να ενισχύσουν τις γνώσεις τους σχετικά με την ευπάθεια, την ασθένεια / την </a:t>
            </a:r>
            <a:r>
              <a:rPr lang="el-GR" sz="2000" dirty="0" smtClean="0">
                <a:solidFill>
                  <a:schemeClr val="dk1"/>
                </a:solidFill>
                <a:latin typeface="Times New Roman" panose="02020603050405020304" pitchFamily="18" charset="0"/>
                <a:ea typeface="Calibri"/>
                <a:cs typeface="Times New Roman" panose="02020603050405020304" pitchFamily="18" charset="0"/>
                <a:sym typeface="Calibri"/>
              </a:rPr>
              <a:t>άνοια</a:t>
            </a:r>
            <a:endParaRPr lang="el-GR" sz="2000" dirty="0">
              <a:solidFill>
                <a:schemeClr val="dk1"/>
              </a:solidFill>
              <a:latin typeface="Times New Roman" panose="02020603050405020304" pitchFamily="18" charset="0"/>
              <a:ea typeface="Calibri"/>
              <a:cs typeface="Times New Roman" panose="02020603050405020304" pitchFamily="18" charset="0"/>
              <a:sym typeface="Calibri"/>
            </a:endParaRPr>
          </a:p>
          <a:p>
            <a:pPr marL="342900" lvl="0" indent="-342900">
              <a:lnSpc>
                <a:spcPct val="150000"/>
              </a:lnSpc>
              <a:buClr>
                <a:schemeClr val="dk1"/>
              </a:buClr>
              <a:buSzPts val="2200"/>
              <a:buFont typeface="Arial" pitchFamily="34" charset="0"/>
              <a:buChar char="•"/>
            </a:pPr>
            <a:r>
              <a:rPr lang="el-GR" sz="2000" dirty="0" smtClean="0">
                <a:solidFill>
                  <a:schemeClr val="dk1"/>
                </a:solidFill>
                <a:latin typeface="Times New Roman" panose="02020603050405020304" pitchFamily="18" charset="0"/>
                <a:ea typeface="Calibri"/>
                <a:cs typeface="Times New Roman" panose="02020603050405020304" pitchFamily="18" charset="0"/>
                <a:sym typeface="Calibri"/>
              </a:rPr>
              <a:t>να βελτιώσουν </a:t>
            </a:r>
            <a:r>
              <a:rPr lang="el-GR" sz="2000" dirty="0" smtClean="0">
                <a:solidFill>
                  <a:schemeClr val="dk1"/>
                </a:solidFill>
                <a:latin typeface="Times New Roman" panose="02020603050405020304" pitchFamily="18" charset="0"/>
                <a:ea typeface="Calibri"/>
                <a:cs typeface="Times New Roman" panose="02020603050405020304" pitchFamily="18" charset="0"/>
                <a:sym typeface="Calibri"/>
              </a:rPr>
              <a:t>την επικοινωνία </a:t>
            </a:r>
            <a:r>
              <a:rPr lang="el-GR" sz="2000" dirty="0">
                <a:solidFill>
                  <a:schemeClr val="dk1"/>
                </a:solidFill>
                <a:latin typeface="Times New Roman" panose="02020603050405020304" pitchFamily="18" charset="0"/>
                <a:ea typeface="Calibri"/>
                <a:cs typeface="Times New Roman" panose="02020603050405020304" pitchFamily="18" charset="0"/>
                <a:sym typeface="Calibri"/>
              </a:rPr>
              <a:t>με το άτομο που έχει </a:t>
            </a:r>
            <a:r>
              <a:rPr lang="el-GR" sz="2000" dirty="0" smtClean="0">
                <a:solidFill>
                  <a:schemeClr val="dk1"/>
                </a:solidFill>
                <a:latin typeface="Times New Roman" panose="02020603050405020304" pitchFamily="18" charset="0"/>
                <a:ea typeface="Calibri"/>
                <a:cs typeface="Times New Roman" panose="02020603050405020304" pitchFamily="18" charset="0"/>
                <a:sym typeface="Calibri"/>
              </a:rPr>
              <a:t>ανάγκη</a:t>
            </a:r>
            <a:endParaRPr lang="el-GR" sz="2000" dirty="0">
              <a:solidFill>
                <a:schemeClr val="dk1"/>
              </a:solidFill>
              <a:latin typeface="Times New Roman" panose="02020603050405020304" pitchFamily="18" charset="0"/>
              <a:ea typeface="Calibri"/>
              <a:cs typeface="Times New Roman" panose="02020603050405020304" pitchFamily="18" charset="0"/>
              <a:sym typeface="Calibri"/>
            </a:endParaRPr>
          </a:p>
          <a:p>
            <a:pPr marL="342900" lvl="0" indent="-342900">
              <a:lnSpc>
                <a:spcPct val="150000"/>
              </a:lnSpc>
              <a:buClr>
                <a:schemeClr val="dk1"/>
              </a:buClr>
              <a:buSzPts val="2200"/>
              <a:buFont typeface="Arial" pitchFamily="34" charset="0"/>
              <a:buChar char="•"/>
            </a:pPr>
            <a:r>
              <a:rPr lang="el-GR" sz="2000" dirty="0">
                <a:solidFill>
                  <a:schemeClr val="dk1"/>
                </a:solidFill>
                <a:latin typeface="Times New Roman" panose="02020603050405020304" pitchFamily="18" charset="0"/>
                <a:ea typeface="Calibri"/>
                <a:cs typeface="Times New Roman" panose="02020603050405020304" pitchFamily="18" charset="0"/>
                <a:sym typeface="Calibri"/>
              </a:rPr>
              <a:t>να μπορούν να διαχειριστούν ένα πρόβλημα που μπορεί </a:t>
            </a:r>
            <a:r>
              <a:rPr lang="el-GR" sz="2000" dirty="0" smtClean="0">
                <a:solidFill>
                  <a:schemeClr val="dk1"/>
                </a:solidFill>
                <a:latin typeface="Times New Roman" panose="02020603050405020304" pitchFamily="18" charset="0"/>
                <a:ea typeface="Calibri"/>
                <a:cs typeface="Times New Roman" panose="02020603050405020304" pitchFamily="18" charset="0"/>
                <a:sym typeface="Calibri"/>
              </a:rPr>
              <a:t>να προκύψει</a:t>
            </a:r>
            <a:endParaRPr lang="el-GR" sz="2000" dirty="0">
              <a:solidFill>
                <a:schemeClr val="dk1"/>
              </a:solidFill>
              <a:latin typeface="Times New Roman" panose="02020603050405020304" pitchFamily="18" charset="0"/>
              <a:ea typeface="Calibri"/>
              <a:cs typeface="Times New Roman" panose="02020603050405020304" pitchFamily="18" charset="0"/>
              <a:sym typeface="Calibri"/>
            </a:endParaRPr>
          </a:p>
          <a:p>
            <a:pPr marL="342900" lvl="0" indent="-342900">
              <a:lnSpc>
                <a:spcPct val="150000"/>
              </a:lnSpc>
              <a:buClr>
                <a:schemeClr val="dk1"/>
              </a:buClr>
              <a:buSzPts val="2200"/>
              <a:buFont typeface="Arial" pitchFamily="34" charset="0"/>
              <a:buChar char="•"/>
            </a:pPr>
            <a:r>
              <a:rPr lang="el-GR" sz="2000" dirty="0">
                <a:solidFill>
                  <a:schemeClr val="dk1"/>
                </a:solidFill>
                <a:latin typeface="Times New Roman" panose="02020603050405020304" pitchFamily="18" charset="0"/>
                <a:ea typeface="Calibri"/>
                <a:cs typeface="Times New Roman" panose="02020603050405020304" pitchFamily="18" charset="0"/>
                <a:sym typeface="Calibri"/>
              </a:rPr>
              <a:t>να ρυθμίζουν τα συναισθήματα και το </a:t>
            </a:r>
            <a:r>
              <a:rPr lang="el-GR" sz="2000" dirty="0" smtClean="0">
                <a:solidFill>
                  <a:schemeClr val="dk1"/>
                </a:solidFill>
                <a:latin typeface="Times New Roman" panose="02020603050405020304" pitchFamily="18" charset="0"/>
                <a:ea typeface="Calibri"/>
                <a:cs typeface="Times New Roman" panose="02020603050405020304" pitchFamily="18" charset="0"/>
                <a:sym typeface="Calibri"/>
              </a:rPr>
              <a:t>άγχος</a:t>
            </a:r>
            <a:endParaRPr lang="el-GR" sz="2000" dirty="0">
              <a:solidFill>
                <a:schemeClr val="dk1"/>
              </a:solidFill>
              <a:latin typeface="Times New Roman" panose="02020603050405020304" pitchFamily="18" charset="0"/>
              <a:ea typeface="Calibri"/>
              <a:cs typeface="Times New Roman" panose="02020603050405020304" pitchFamily="18" charset="0"/>
              <a:sym typeface="Calibri"/>
            </a:endParaRPr>
          </a:p>
          <a:p>
            <a:pPr marL="342900" lvl="0" indent="-342900">
              <a:lnSpc>
                <a:spcPct val="150000"/>
              </a:lnSpc>
              <a:buClr>
                <a:schemeClr val="dk1"/>
              </a:buClr>
              <a:buSzPts val="2200"/>
              <a:buFont typeface="Arial" pitchFamily="34" charset="0"/>
              <a:buChar char="•"/>
            </a:pPr>
            <a:r>
              <a:rPr lang="el-GR" sz="2000" dirty="0">
                <a:solidFill>
                  <a:schemeClr val="dk1"/>
                </a:solidFill>
                <a:latin typeface="Times New Roman" panose="02020603050405020304" pitchFamily="18" charset="0"/>
                <a:ea typeface="Calibri"/>
                <a:cs typeface="Times New Roman" panose="02020603050405020304" pitchFamily="18" charset="0"/>
                <a:sym typeface="Calibri"/>
              </a:rPr>
              <a:t>να εμπιστεύονται τις ικανότητές </a:t>
            </a:r>
            <a:r>
              <a:rPr lang="el-GR" sz="2000" dirty="0" smtClean="0">
                <a:solidFill>
                  <a:schemeClr val="dk1"/>
                </a:solidFill>
                <a:latin typeface="Times New Roman" panose="02020603050405020304" pitchFamily="18" charset="0"/>
                <a:ea typeface="Calibri"/>
                <a:cs typeface="Times New Roman" panose="02020603050405020304" pitchFamily="18" charset="0"/>
                <a:sym typeface="Calibri"/>
              </a:rPr>
              <a:t>τους</a:t>
            </a:r>
            <a:endParaRPr lang="el-GR" sz="2000" dirty="0">
              <a:solidFill>
                <a:schemeClr val="dk1"/>
              </a:solidFill>
              <a:latin typeface="Times New Roman" panose="02020603050405020304" pitchFamily="18" charset="0"/>
              <a:ea typeface="Calibri"/>
              <a:cs typeface="Times New Roman" panose="02020603050405020304" pitchFamily="18" charset="0"/>
              <a:sym typeface="Calibri"/>
            </a:endParaRPr>
          </a:p>
          <a:p>
            <a:pPr marL="342900" lvl="0" indent="-342900">
              <a:lnSpc>
                <a:spcPct val="150000"/>
              </a:lnSpc>
              <a:buClr>
                <a:schemeClr val="dk1"/>
              </a:buClr>
              <a:buSzPts val="2200"/>
              <a:buFont typeface="Arial" pitchFamily="34" charset="0"/>
              <a:buChar char="•"/>
            </a:pPr>
            <a:r>
              <a:rPr lang="el-GR" sz="2000" dirty="0">
                <a:solidFill>
                  <a:schemeClr val="dk1"/>
                </a:solidFill>
                <a:latin typeface="Times New Roman" panose="02020603050405020304" pitchFamily="18" charset="0"/>
                <a:ea typeface="Calibri"/>
                <a:cs typeface="Times New Roman" panose="02020603050405020304" pitchFamily="18" charset="0"/>
                <a:sym typeface="Calibri"/>
              </a:rPr>
              <a:t>να περιβάλλονται από ανθρώπους και </a:t>
            </a:r>
            <a:r>
              <a:rPr lang="el-GR" sz="2000" dirty="0" smtClean="0">
                <a:solidFill>
                  <a:schemeClr val="dk1"/>
                </a:solidFill>
                <a:latin typeface="Times New Roman" panose="02020603050405020304" pitchFamily="18" charset="0"/>
                <a:ea typeface="Calibri"/>
                <a:cs typeface="Times New Roman" panose="02020603050405020304" pitchFamily="18" charset="0"/>
                <a:sym typeface="Calibri"/>
              </a:rPr>
              <a:t>δίκτυα</a:t>
            </a:r>
            <a:endParaRPr lang="el-GR" sz="2000" dirty="0">
              <a:solidFill>
                <a:schemeClr val="dk1"/>
              </a:solidFill>
              <a:latin typeface="Times New Roman" panose="02020603050405020304" pitchFamily="18" charset="0"/>
              <a:ea typeface="Calibri"/>
              <a:cs typeface="Times New Roman" panose="02020603050405020304" pitchFamily="18" charset="0"/>
              <a:sym typeface="Calibri"/>
            </a:endParaRPr>
          </a:p>
          <a:p>
            <a:pPr marL="342900" lvl="0" indent="-342900">
              <a:lnSpc>
                <a:spcPct val="150000"/>
              </a:lnSpc>
              <a:buClr>
                <a:schemeClr val="dk1"/>
              </a:buClr>
              <a:buSzPts val="2200"/>
              <a:buFont typeface="Arial" pitchFamily="34" charset="0"/>
              <a:buChar char="•"/>
            </a:pPr>
            <a:r>
              <a:rPr lang="el-GR" sz="2000" dirty="0">
                <a:solidFill>
                  <a:schemeClr val="dk1"/>
                </a:solidFill>
                <a:latin typeface="Times New Roman" panose="02020603050405020304" pitchFamily="18" charset="0"/>
                <a:ea typeface="Calibri"/>
                <a:cs typeface="Times New Roman" panose="02020603050405020304" pitchFamily="18" charset="0"/>
                <a:sym typeface="Calibri"/>
              </a:rPr>
              <a:t>να λαμβάνουν καλύτερες </a:t>
            </a:r>
            <a:r>
              <a:rPr lang="el-GR" sz="2000" dirty="0" smtClean="0">
                <a:solidFill>
                  <a:schemeClr val="dk1"/>
                </a:solidFill>
                <a:latin typeface="Times New Roman" panose="02020603050405020304" pitchFamily="18" charset="0"/>
                <a:ea typeface="Calibri"/>
                <a:cs typeface="Times New Roman" panose="02020603050405020304" pitchFamily="18" charset="0"/>
                <a:sym typeface="Calibri"/>
              </a:rPr>
              <a:t>υπηρεσίες</a:t>
            </a:r>
          </a:p>
          <a:p>
            <a:pPr marL="342900" lvl="0" indent="-342900">
              <a:lnSpc>
                <a:spcPct val="150000"/>
              </a:lnSpc>
              <a:buClr>
                <a:schemeClr val="dk1"/>
              </a:buClr>
              <a:buSzPts val="2200"/>
              <a:buFont typeface="Arial" pitchFamily="34" charset="0"/>
              <a:buChar char="•"/>
            </a:pPr>
            <a:r>
              <a:rPr lang="el-GR" sz="2000" dirty="0" smtClean="0">
                <a:solidFill>
                  <a:schemeClr val="dk1"/>
                </a:solidFill>
                <a:latin typeface="Times New Roman" panose="02020603050405020304" pitchFamily="18" charset="0"/>
                <a:ea typeface="Calibri"/>
                <a:cs typeface="Times New Roman" panose="02020603050405020304" pitchFamily="18" charset="0"/>
                <a:sym typeface="Calibri"/>
              </a:rPr>
              <a:t>να έχουν οικονομική υποστήριξη</a:t>
            </a:r>
            <a:endParaRPr lang="en-US" sz="2000" dirty="0">
              <a:solidFill>
                <a:schemeClr val="dk1"/>
              </a:solidFill>
              <a:latin typeface="Times New Roman" panose="02020603050405020304" pitchFamily="18" charset="0"/>
              <a:ea typeface="Calibri"/>
              <a:cs typeface="Times New Roman" panose="02020603050405020304" pitchFamily="18" charset="0"/>
              <a:sym typeface="Calibri"/>
            </a:endParaRPr>
          </a:p>
        </p:txBody>
      </p:sp>
    </p:spTree>
  </p:cSld>
  <p:clrMapOvr>
    <a:masterClrMapping/>
  </p:clrMapOvr>
</p:sld>
</file>

<file path=ppt/theme/theme1.xml><?xml version="1.0" encoding="utf-8"?>
<a:theme xmlns:a="http://schemas.openxmlformats.org/drawingml/2006/main" name="Tema di Offic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Θέμα του Offic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2202</TotalTime>
  <Words>1931</Words>
  <Application>Microsoft Office PowerPoint</Application>
  <PresentationFormat>Προβολή στην οθόνη (4:3)</PresentationFormat>
  <Paragraphs>190</Paragraphs>
  <Slides>13</Slides>
  <Notes>13</Notes>
  <HiddenSlides>0</HiddenSlides>
  <MMClips>0</MMClips>
  <ScaleCrop>false</ScaleCrop>
  <HeadingPairs>
    <vt:vector size="6" baseType="variant">
      <vt:variant>
        <vt:lpstr>Γραμματοσειρές που χρησιμοποιούνται</vt:lpstr>
      </vt:variant>
      <vt:variant>
        <vt:i4>4</vt:i4>
      </vt:variant>
      <vt:variant>
        <vt:lpstr>Θέμα</vt:lpstr>
      </vt:variant>
      <vt:variant>
        <vt:i4>1</vt:i4>
      </vt:variant>
      <vt:variant>
        <vt:lpstr>Τίτλοι διαφανειών</vt:lpstr>
      </vt:variant>
      <vt:variant>
        <vt:i4>13</vt:i4>
      </vt:variant>
    </vt:vector>
  </HeadingPairs>
  <TitlesOfParts>
    <vt:vector size="18" baseType="lpstr">
      <vt:lpstr>Arial</vt:lpstr>
      <vt:lpstr>Times New Roman</vt:lpstr>
      <vt:lpstr>Calibri</vt:lpstr>
      <vt:lpstr>Hind</vt:lpstr>
      <vt:lpstr>Tema di Office</vt:lpstr>
      <vt:lpstr>Διαφάνεια 1</vt:lpstr>
      <vt:lpstr>Διαφάνεια 2</vt:lpstr>
      <vt:lpstr>Διαφάνεια 3</vt:lpstr>
      <vt:lpstr>Διαφάνεια 4</vt:lpstr>
      <vt:lpstr>Διαφάνεια 5</vt:lpstr>
      <vt:lpstr>Διαφάνεια 6</vt:lpstr>
      <vt:lpstr>Διαφάνεια 7</vt:lpstr>
      <vt:lpstr>Διαφάνεια 8</vt:lpstr>
      <vt:lpstr>Διαφάνεια 9</vt:lpstr>
      <vt:lpstr>Διαφάνεια 10</vt:lpstr>
      <vt:lpstr>Διαφάνεια 11</vt:lpstr>
      <vt:lpstr>Διαφάνεια 12</vt:lpstr>
      <vt:lpstr>Διαφάνεια 13</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Παρουσίαση του PowerPoint</dc:title>
  <dc:creator>RSeneca</dc:creator>
  <cp:lastModifiedBy>HP</cp:lastModifiedBy>
  <cp:revision>74</cp:revision>
  <dcterms:created xsi:type="dcterms:W3CDTF">2019-01-04T16:28:11Z</dcterms:created>
  <dcterms:modified xsi:type="dcterms:W3CDTF">2019-12-06T20:42:59Z</dcterms:modified>
</cp:coreProperties>
</file>