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64" r:id="rId5"/>
    <p:sldId id="258" r:id="rId6"/>
    <p:sldId id="259" r:id="rId7"/>
    <p:sldId id="260" r:id="rId8"/>
    <p:sldId id="261" r:id="rId9"/>
    <p:sldId id="262" r:id="rId10"/>
    <p:sldId id="265" r:id="rId11"/>
    <p:sldId id="263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oundtripDataSignature="AMtx7miGnzZUNEhFYPONvj0IixD1/3430w==" r:id="rId15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9" clrIdx="0"/>
  <p:cmAuthor id="1" name="nantia avrami" initials="n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9"/>
  </p:normalViewPr>
  <p:slideViewPr>
    <p:cSldViewPr snapToGrid="0">
      <p:cViewPr varScale="1">
        <p:scale>
          <a:sx n="63" d="100"/>
          <a:sy n="63" d="100"/>
        </p:scale>
        <p:origin x="4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74499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235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6228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www.youtube.com/watch?v=Ki0vs7fEUa0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r8LZfzdnS-g" TargetMode="External"/><Relationship Id="rId4" Type="http://schemas.openxmlformats.org/officeDocument/2006/relationships/hyperlink" Target="https://www.youtube.com/watch?v=tFCPV3eBZy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585254" y="3148582"/>
            <a:ext cx="2893904" cy="9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Ενότητα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2 </a:t>
            </a:r>
            <a:endParaRPr lang="el-GR"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Ψηφιακή </a:t>
            </a:r>
            <a:r>
              <a:rPr lang="el-GR" sz="2000" dirty="0" err="1">
                <a:latin typeface="Calibri"/>
                <a:ea typeface="Calibri"/>
                <a:cs typeface="Calibri"/>
                <a:sym typeface="Calibri"/>
              </a:rPr>
              <a:t>Εγγραμματοσύνη</a:t>
            </a:r>
            <a:endParaRPr lang="el-GR"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lang="el-GR" sz="2000" dirty="0"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Αλληλεπίδραση με κινητά και διάφορες εφαρμογές</a:t>
            </a:r>
            <a:endParaRPr sz="20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Ευχαριστώ για την προσοχή σας!</a:t>
            </a:r>
            <a:endParaRPr sz="32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342026" y="175500"/>
            <a:ext cx="7801973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Πρ</a:t>
            </a:r>
            <a:r>
              <a:rPr lang="el-GR" sz="3600" dirty="0">
                <a:latin typeface="Calibri"/>
                <a:ea typeface="Calibri"/>
                <a:cs typeface="Calibri"/>
                <a:sym typeface="Calibri"/>
              </a:rPr>
              <a:t>ώτα απ’ όλα </a:t>
            </a:r>
            <a:r>
              <a:rPr lang="en-US" sz="36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l-GR" sz="3600" dirty="0">
                <a:latin typeface="Calibri"/>
                <a:ea typeface="Calibri"/>
                <a:cs typeface="Calibri"/>
                <a:sym typeface="Calibri"/>
              </a:rPr>
              <a:t>Τι είναι μια εφαρμογή?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18;p2">
            <a:extLst>
              <a:ext uri="{FF2B5EF4-FFF2-40B4-BE49-F238E27FC236}">
                <a16:creationId xmlns:a16="http://schemas.microsoft.com/office/drawing/2014/main" id="{0EA61F89-FADD-4C29-9471-CD0BEED99AB5}"/>
              </a:ext>
            </a:extLst>
          </p:cNvPr>
          <p:cNvSpPr/>
          <p:nvPr/>
        </p:nvSpPr>
        <p:spPr>
          <a:xfrm>
            <a:off x="404040" y="18530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Apps </a:t>
            </a:r>
            <a:r>
              <a:rPr lang="el-GR" sz="2000" b="0" strike="noStrike" dirty="0">
                <a:latin typeface="Arial"/>
                <a:ea typeface="Arial"/>
                <a:cs typeface="Arial"/>
                <a:sym typeface="Arial"/>
              </a:rPr>
              <a:t>ή αλλιώς εφαρ</a:t>
            </a:r>
            <a:r>
              <a:rPr lang="el-GR" sz="2000" dirty="0"/>
              <a:t>μογές, είναι ανεξάρτητα κομμάτια λογισμικού που εγκαθίστανται σε κινητές συσκευές, προκειμένου να επεκτείνουν τη λειτουργικότητα τους και να παρέχουν νέα χαρακτηριστικά λειτουργιών χρησιμοποιώντας τα περιφερειακά της συσκευής </a:t>
            </a:r>
            <a:r>
              <a:rPr lang="en-US" sz="2000" dirty="0"/>
              <a:t>(</a:t>
            </a:r>
            <a:r>
              <a:rPr lang="el-GR" sz="2000" dirty="0"/>
              <a:t>κάμερα μπροστά και πίσω, μικρόφωνο, </a:t>
            </a:r>
            <a:r>
              <a:rPr lang="en-US" sz="2000" dirty="0"/>
              <a:t>Bluetooth </a:t>
            </a:r>
            <a:r>
              <a:rPr lang="el-GR" sz="2000" dirty="0"/>
              <a:t>κ.λπ.) πρόσβαση στο διαδίκτυο (</a:t>
            </a:r>
            <a:r>
              <a:rPr lang="en-US" sz="2000" dirty="0"/>
              <a:t>YouTube, Facebook, Amazon, </a:t>
            </a:r>
            <a:r>
              <a:rPr lang="el-GR" sz="2000" dirty="0"/>
              <a:t>κ.λπ.)</a:t>
            </a:r>
            <a:r>
              <a:rPr lang="en-US" sz="2000" dirty="0"/>
              <a:t>. </a:t>
            </a:r>
          </a:p>
          <a:p>
            <a:pPr lvl="0">
              <a:lnSpc>
                <a:spcPct val="150000"/>
              </a:lnSpc>
            </a:pPr>
            <a:endParaRPr lang="en-US"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el-GR" sz="2000" b="0" strike="noStrike" dirty="0">
                <a:latin typeface="Arial"/>
                <a:ea typeface="Arial"/>
                <a:cs typeface="Arial"/>
                <a:sym typeface="Arial"/>
              </a:rPr>
              <a:t>Οι εφαρμογές σε </a:t>
            </a: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smartphones </a:t>
            </a:r>
            <a:r>
              <a:rPr lang="el-GR" sz="2000" b="0" strike="noStrike" dirty="0">
                <a:latin typeface="Arial"/>
                <a:ea typeface="Arial"/>
                <a:cs typeface="Arial"/>
                <a:sym typeface="Arial"/>
              </a:rPr>
              <a:t>και </a:t>
            </a:r>
            <a:r>
              <a:rPr lang="en-US" sz="2000" b="0" strike="noStrike" dirty="0">
                <a:latin typeface="Arial"/>
                <a:ea typeface="Arial"/>
                <a:cs typeface="Arial"/>
                <a:sym typeface="Arial"/>
              </a:rPr>
              <a:t>table</a:t>
            </a:r>
            <a:r>
              <a:rPr lang="en-US" sz="2000" dirty="0"/>
              <a:t>t</a:t>
            </a:r>
            <a:r>
              <a:rPr lang="el-GR" sz="2000" dirty="0"/>
              <a:t> είναι ότι τα προγράμματα για επιτραπέζιους υπολογιστές.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371880" y="1478219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Καθώς χρειαζόμαστε συνδεσιμότητα στο διαδίκτυο για να ξεκινήσουμε να ασχολούμαστε με τις εφαρμογές, θα πρέπει να συνδεθούμε σε ένα δίκτυο 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Wi-Fi.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361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800" b="0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Σύρετε προς τα κάτω από το επάνω μέρος της οθόνης.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Πατήστε το εικονίδιο</a:t>
            </a:r>
            <a:r>
              <a:rPr lang="el-GR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Wi-Fi</a:t>
            </a:r>
            <a:r>
              <a:rPr lang="el-GR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Από την λίστα των</a:t>
            </a:r>
            <a:r>
              <a:rPr lang="el-GR" sz="1800" dirty="0"/>
              <a:t> δικτύων επιλέξτε αυτό που σας προτείνει ο εκπαιδευτής.</a:t>
            </a:r>
            <a:endParaRPr lang="en-US"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Εισάγετε τον παρεχόμενο κωδικό πρόσβασης (εάν απαιτείται) και συνδεθείτε.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l-GR" sz="3600" dirty="0">
                <a:latin typeface="+mj-lt"/>
                <a:ea typeface="Calibri"/>
                <a:cs typeface="Calibri"/>
                <a:sym typeface="Calibri"/>
              </a:rPr>
              <a:t>Δίκτυο </a:t>
            </a:r>
            <a:r>
              <a:rPr lang="en-US" sz="36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Wi-Fi</a:t>
            </a:r>
            <a:endParaRPr sz="36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38970" y="2358797"/>
            <a:ext cx="407880" cy="30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05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371880" y="1576833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Το 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Google play </a:t>
            </a: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είναι η επίσημη πηγή για ασφαλείς εφαρμογές, δωρεάν ή μη, για κινητές συσκευές που χρησιμοποιούν τα λειτουργικά συστήματα </a:t>
            </a:r>
            <a:r>
              <a:rPr lang="en-US" sz="2000" b="1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en-US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dirty="0"/>
              <a:t>Μερικά βασικά χαρακτηριστικά</a:t>
            </a:r>
            <a:r>
              <a:rPr lang="en-US" sz="1800" dirty="0"/>
              <a:t>: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Οι επικίνδυνες εφαρμογές </a:t>
            </a:r>
            <a:r>
              <a:rPr lang="el-GR" sz="180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δεν επιτρέπονται και αφαιρούνται όταν αναφέρονται στους διαχειριστές του </a:t>
            </a: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Google play store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Οι εφαρμογές είναι χωρισμένες σε κατηγορίες, όπου βρίσκονται και εγκα</a:t>
            </a:r>
            <a:r>
              <a:rPr lang="el-GR" sz="1800" dirty="0"/>
              <a:t>θίστανται εύκολα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Το πεδίο αναζήτησης επιτρέπει</a:t>
            </a:r>
            <a:r>
              <a:rPr lang="el-GR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γρήγορη πλοήγηση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Το σύστημα βαθμολογίας δίνει περισσότερες πληροφορίες για την συγκεκριμένη εφαρμογή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"/>
          <p:cNvSpPr/>
          <p:nvPr/>
        </p:nvSpPr>
        <p:spPr>
          <a:xfrm>
            <a:off x="1696860" y="33552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Google Play</a:t>
            </a:r>
          </a:p>
          <a:p>
            <a:r>
              <a:rPr lang="en-US" sz="2400" b="1" dirty="0"/>
              <a:t>https://</a:t>
            </a:r>
            <a:r>
              <a:rPr lang="en-US" sz="2400" b="1" dirty="0" err="1"/>
              <a:t>play.google.com</a:t>
            </a:r>
            <a:r>
              <a:rPr lang="en-US" sz="2400" b="1" dirty="0"/>
              <a:t>/store/apps </a:t>
            </a:r>
            <a:endParaRPr lang="en-US" sz="2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6320" y="274680"/>
            <a:ext cx="623520" cy="699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Google Play</a:t>
            </a:r>
            <a:endParaRPr sz="36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8720" y="1623240"/>
            <a:ext cx="6608160" cy="386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19;p2">
            <a:extLst>
              <a:ext uri="{FF2B5EF4-FFF2-40B4-BE49-F238E27FC236}">
                <a16:creationId xmlns:a16="http://schemas.microsoft.com/office/drawing/2014/main" id="{3D4D3CF9-9D11-4174-9E47-90956B8844AB}"/>
              </a:ext>
            </a:extLst>
          </p:cNvPr>
          <p:cNvSpPr/>
          <p:nvPr/>
        </p:nvSpPr>
        <p:spPr>
          <a:xfrm>
            <a:off x="864720" y="5590936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Παράδειγμα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000" dirty="0">
                <a:latin typeface="Calibri"/>
                <a:ea typeface="Calibri"/>
                <a:cs typeface="Calibri"/>
                <a:sym typeface="Calibri"/>
              </a:rPr>
              <a:t>στα Ελληνικά: 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  <a:hlinkClick r:id="rId5"/>
              </a:rPr>
              <a:t>https://www.youtube.com/watch?v=Ki0vs7fEUa0</a:t>
            </a:r>
            <a:endParaRPr lang="en-US" sz="20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0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128;p3">
            <a:extLst>
              <a:ext uri="{FF2B5EF4-FFF2-40B4-BE49-F238E27FC236}">
                <a16:creationId xmlns:a16="http://schemas.microsoft.com/office/drawing/2014/main" id="{393CAC9E-A710-5346-8738-042DB04C8CE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46320" y="274680"/>
            <a:ext cx="623520" cy="699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/>
          <p:nvPr/>
        </p:nvSpPr>
        <p:spPr>
          <a:xfrm>
            <a:off x="185940" y="1389922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Μερικές ερωτήσεις που πρέπει να έχουμε υπόψιν πριν την εγκατάσταση της κάθε εφαρμογής</a:t>
            </a:r>
            <a:r>
              <a:rPr lang="en-US" sz="1800" b="0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: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Έχει βαθμολογία πάνω από 4.0 αστέρια με περισσότερες από μερικ</a:t>
            </a:r>
            <a:r>
              <a:rPr lang="el-GR" sz="1800" dirty="0">
                <a:latin typeface="+mn-lt"/>
              </a:rPr>
              <a:t>ές εκατοντάδες κριτικές;</a:t>
            </a:r>
            <a:r>
              <a:rPr lang="en-US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Υπάρχουν πολλοί άνθρωποι που χρησιμοποιούν την συγκεκριμένη εφαρμογή;</a:t>
            </a:r>
            <a:r>
              <a:rPr lang="en-US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Υπάρχουν αρνητικές κριτικές από τους περασμένους μήνες; Ή είναι από μια προηγο</a:t>
            </a:r>
            <a:r>
              <a:rPr lang="el-GR" sz="1800" dirty="0">
                <a:latin typeface="+mn-lt"/>
              </a:rPr>
              <a:t>ύμενη έκδοση της εφαρμογής; 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Οι φωτογραφίες δείχνουν ότι η εφαρμογή είναι κατάλληλη για τους στόχους σας; 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Η περιγραφή της εφαρμογής καλύπτει τις ανάγκες που έχετε;</a:t>
            </a:r>
            <a:endParaRPr lang="el-GR" sz="1800" dirty="0">
              <a:latin typeface="+mn-lt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dirty="0">
                <a:latin typeface="+mn-lt"/>
                <a:ea typeface="Arial"/>
                <a:cs typeface="Arial"/>
                <a:sym typeface="Arial"/>
              </a:rPr>
              <a:t>Υπάρχουν πληροφορ</a:t>
            </a:r>
            <a:r>
              <a:rPr lang="el-GR" sz="1800" dirty="0">
                <a:latin typeface="+mn-lt"/>
              </a:rPr>
              <a:t>ίες για τον δημιουργό της εφαρμογής; Είναι κάποιου συγκεκριμένα ή έχει δημιουργηθεί από εταιρεία;</a:t>
            </a:r>
            <a:r>
              <a:rPr lang="en-US" sz="1800" b="0" strike="noStrike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5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0" strike="noStrike" dirty="0">
                <a:solidFill>
                  <a:srgbClr val="000000"/>
                </a:solidFill>
                <a:latin typeface="+mj-lt"/>
                <a:ea typeface="Calibri"/>
                <a:cs typeface="Calibri"/>
                <a:sym typeface="Calibri"/>
              </a:rPr>
              <a:t>Πώς να επιλέξουμε την σωστή εφαρμογή</a:t>
            </a:r>
            <a:endParaRPr sz="3200" b="0" strike="noStrike" dirty="0"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Δεδομένου ότι υπάρχει μεγάλος αριθμός πληροφοριών σε διάφορες γλώσσες στο διαδίκτυο, θα ήταν χρήσιμο να υπάρχει μια εφαρμογή για μετάφραση.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Ακολουθήστε τα παρακάτω βήματα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Αναζήτηση </a:t>
            </a:r>
            <a:r>
              <a:rPr lang="el-GR" sz="1800" dirty="0"/>
              <a:t>για εφαρμογές μετάφρασης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Έλεγχος και σύγκριση μεταξύ επιλογών.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l-GR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Εγκατάσταση μιας από τις εφαρμογές. Αν δεν είστε βέβαιος επιλέξτε το </a:t>
            </a:r>
            <a:r>
              <a:rPr lang="en-US" sz="1800" dirty="0"/>
              <a:t>Google Translate.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6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Εγκατάσταση εφαρμογής για μετάφραση</a:t>
            </a:r>
            <a:endParaRPr sz="3600" b="0" strike="noStrike" dirty="0">
              <a:latin typeface="+mn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lvl="0" indent="-215639">
              <a:lnSpc>
                <a:spcPct val="150000"/>
              </a:lnSpc>
              <a:buSzPts val="900"/>
              <a:buFont typeface="Noto Sans Symbols"/>
              <a:buChar char="●"/>
            </a:pPr>
            <a:r>
              <a:rPr lang="el-GR" sz="2000" b="1" dirty="0">
                <a:latin typeface="Calibri"/>
                <a:cs typeface="Calibri"/>
                <a:sym typeface="Calibri"/>
              </a:rPr>
              <a:t>Διαμόρφωση </a:t>
            </a:r>
            <a:r>
              <a:rPr lang="el-GR" sz="2000" dirty="0">
                <a:latin typeface="Calibri"/>
                <a:cs typeface="Calibri"/>
                <a:sym typeface="Calibri"/>
              </a:rPr>
              <a:t>κατά μήκος της οθόνης </a:t>
            </a:r>
            <a:endParaRPr lang="el-GR" sz="2000" b="1" dirty="0">
              <a:latin typeface="Calibri"/>
              <a:cs typeface="Calibri"/>
              <a:sym typeface="Calibri"/>
            </a:endParaRPr>
          </a:p>
          <a:p>
            <a:pPr marL="216000" lvl="0" indent="-215639">
              <a:lnSpc>
                <a:spcPct val="150000"/>
              </a:lnSpc>
              <a:buSzPts val="900"/>
              <a:buFont typeface="Noto Sans Symbols"/>
              <a:buChar char="●"/>
            </a:pPr>
            <a:r>
              <a:rPr lang="el-GR" sz="2000" b="1" dirty="0">
                <a:latin typeface="Calibri"/>
                <a:cs typeface="Calibri"/>
                <a:sym typeface="Calibri"/>
              </a:rPr>
              <a:t>Ομαδοποίηση </a:t>
            </a:r>
            <a:r>
              <a:rPr lang="el-GR" sz="2000" dirty="0">
                <a:latin typeface="Calibri"/>
                <a:cs typeface="Calibri"/>
                <a:sym typeface="Calibri"/>
              </a:rPr>
              <a:t>σχετικών εφαρμογών μαζί (</a:t>
            </a:r>
            <a:r>
              <a:rPr lang="en-US" dirty="0">
                <a:hlinkClick r:id="rId4"/>
              </a:rPr>
              <a:t>https://www.youtube.com/watch?v=tFCPV3eBZyo</a:t>
            </a:r>
            <a:r>
              <a:rPr lang="en-US" dirty="0"/>
              <a:t>)</a:t>
            </a:r>
            <a:endParaRPr lang="el-GR" sz="2000" dirty="0">
              <a:latin typeface="Calibri"/>
              <a:cs typeface="Calibri"/>
              <a:sym typeface="Calibri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el-GR" sz="2000" b="1" strike="noStrike" dirty="0">
                <a:latin typeface="Calibri"/>
                <a:ea typeface="Arial"/>
                <a:cs typeface="Calibri"/>
                <a:sym typeface="Calibri"/>
              </a:rPr>
              <a:t>Εκκίνηση </a:t>
            </a:r>
            <a:r>
              <a:rPr lang="el-GR" sz="2000" b="0" strike="noStrike" dirty="0">
                <a:latin typeface="Calibri"/>
                <a:ea typeface="Arial"/>
                <a:cs typeface="Calibri"/>
                <a:sym typeface="Calibri"/>
              </a:rPr>
              <a:t>εφαρμογώ</a:t>
            </a:r>
            <a:r>
              <a:rPr lang="el-GR" sz="2000" dirty="0">
                <a:latin typeface="Calibri"/>
                <a:cs typeface="Calibri"/>
                <a:sym typeface="Calibri"/>
              </a:rPr>
              <a:t>ν</a:t>
            </a: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el-GR" sz="2000" b="1" strike="noStrike" dirty="0">
                <a:latin typeface="Calibri"/>
                <a:ea typeface="Arial"/>
                <a:cs typeface="Calibri"/>
                <a:sym typeface="Calibri"/>
              </a:rPr>
              <a:t>Μετάβαση</a:t>
            </a:r>
            <a:r>
              <a:rPr lang="el-GR" sz="2000" b="0" strike="noStrike" dirty="0">
                <a:latin typeface="Calibri"/>
                <a:ea typeface="Arial"/>
                <a:cs typeface="Calibri"/>
                <a:sym typeface="Calibri"/>
              </a:rPr>
              <a:t> από μια εφαρμογή σε άλλη μέσω του διαχειριστή εργασιών</a:t>
            </a:r>
            <a:endParaRPr lang="el-GR" sz="2000" b="1" strike="noStrike" dirty="0">
              <a:latin typeface="Calibri"/>
              <a:ea typeface="Arial"/>
              <a:cs typeface="Calibri"/>
              <a:sym typeface="Calibri"/>
            </a:endParaRP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el-GR" sz="2000" b="1" dirty="0">
                <a:latin typeface="Calibri"/>
                <a:cs typeface="Calibri"/>
                <a:sym typeface="Calibri"/>
              </a:rPr>
              <a:t>Διακοπή </a:t>
            </a:r>
            <a:r>
              <a:rPr lang="el-GR" sz="2000" dirty="0">
                <a:latin typeface="Calibri"/>
                <a:cs typeface="Calibri"/>
                <a:sym typeface="Calibri"/>
              </a:rPr>
              <a:t>μιας εφαρμογής μέσω του διαχειριστή εργασιών</a:t>
            </a:r>
          </a:p>
          <a:p>
            <a:pPr marL="216000" marR="0" lvl="0" indent="-21563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el-GR" sz="2000" b="1" strike="noStrike" dirty="0">
                <a:latin typeface="Calibri"/>
                <a:ea typeface="Arial"/>
                <a:cs typeface="Calibri"/>
                <a:sym typeface="Calibri"/>
              </a:rPr>
              <a:t>Διαγραφή </a:t>
            </a:r>
            <a:r>
              <a:rPr lang="el-GR" sz="2000" b="0" strike="noStrike" dirty="0">
                <a:latin typeface="Calibri"/>
                <a:ea typeface="Arial"/>
                <a:cs typeface="Calibri"/>
                <a:sym typeface="Calibri"/>
              </a:rPr>
              <a:t>μιας εφαρμογής από τη συσκευή</a:t>
            </a:r>
          </a:p>
          <a:p>
            <a:pPr marL="361" lvl="0">
              <a:lnSpc>
                <a:spcPct val="150000"/>
              </a:lnSpc>
              <a:buSzPts val="900"/>
            </a:pPr>
            <a:r>
              <a:rPr lang="el-GR" dirty="0"/>
              <a:t>    </a:t>
            </a:r>
            <a:r>
              <a:rPr lang="en-US" dirty="0"/>
              <a:t>(</a:t>
            </a:r>
            <a:r>
              <a:rPr lang="en-US" dirty="0">
                <a:hlinkClick r:id="rId5"/>
              </a:rPr>
              <a:t>https://www.youtube.com/watch?v=r8LZfzdnS-g</a:t>
            </a:r>
            <a:r>
              <a:rPr lang="en-US" dirty="0"/>
              <a:t>)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dirty="0">
                <a:latin typeface="Calibri"/>
                <a:cs typeface="Calibri"/>
                <a:sym typeface="Calibri"/>
              </a:rPr>
              <a:t>Λειτουργίες με εφαρμογές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en-US" sz="2000" dirty="0"/>
              <a:t>All images are from pixabay.com, protected under Simplified </a:t>
            </a:r>
            <a:r>
              <a:rPr lang="en-US" sz="2000" dirty="0" err="1"/>
              <a:t>Pixabay</a:t>
            </a:r>
            <a:r>
              <a:rPr lang="en-US" sz="2000" dirty="0"/>
              <a:t> License (https://pixabay.com/service/license/)</a:t>
            </a:r>
            <a:endParaRPr lang="en-US" sz="3200" dirty="0"/>
          </a:p>
          <a:p>
            <a:br>
              <a:rPr lang="en-US" sz="3200" dirty="0"/>
            </a:br>
            <a:r>
              <a:rPr lang="en-US" sz="2000" dirty="0"/>
              <a:t>Any other resources, that are not sourced from pixabay.com are under CC0 - Public domain (https://pixabay.com/service/license/)</a:t>
            </a:r>
            <a:endParaRPr lang="en-US" sz="3200" dirty="0"/>
          </a:p>
          <a:p>
            <a:br>
              <a:rPr lang="en-US" sz="2000" dirty="0"/>
            </a:b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6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600" b="0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Πηγές</a:t>
            </a:r>
            <a:endParaRPr sz="3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996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579</Words>
  <Application>Microsoft Office PowerPoint</Application>
  <PresentationFormat>On-screen Show (4:3)</PresentationFormat>
  <Paragraphs>70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Joanna Menikou</cp:lastModifiedBy>
  <cp:revision>28</cp:revision>
  <dcterms:created xsi:type="dcterms:W3CDTF">2019-01-04T16:28:11Z</dcterms:created>
  <dcterms:modified xsi:type="dcterms:W3CDTF">2020-01-12T09:51:43Z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