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256" r:id="rId4"/>
    <p:sldId id="258" r:id="rId5"/>
    <p:sldId id="274" r:id="rId6"/>
    <p:sldId id="282" r:id="rId7"/>
    <p:sldId id="268" r:id="rId8"/>
    <p:sldId id="275" r:id="rId9"/>
    <p:sldId id="273" r:id="rId10"/>
    <p:sldId id="278" r:id="rId11"/>
    <p:sldId id="272" r:id="rId12"/>
    <p:sldId id="281" r:id="rId13"/>
    <p:sldId id="280" r:id="rId14"/>
    <p:sldId id="283" r:id="rId15"/>
    <p:sldId id="266" r:id="rId16"/>
    <p:sldId id="26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7276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Użyj tych informacji w pierwszej części </a:t>
            </a:r>
            <a:r>
              <a:rPr lang="pl-PL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 aby wprowadzić temat.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4741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Użyj tych informacji w pierwszej części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 aby wprowadzić temat.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4152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Użyj tych informacji w pierwszej części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 aby wprowadzić temat.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33380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Użyj tych informacji w pierwszej części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 aby wprowadzić temat.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539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Użyj tych informacji w pierwszej części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 aby wprowadzić temat.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284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</a:t>
            </a:r>
          </a:p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Użyj tych informacji w pierwszej części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 aby wprowadzić temat.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4152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446133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9030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2500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3806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62480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33384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9523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2131063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8651729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800912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1856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09/01/2020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09/01/2020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41680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whatsapp.com/" TargetMode="External"/><Relationship Id="rId5" Type="http://schemas.openxmlformats.org/officeDocument/2006/relationships/hyperlink" Target="https://www.viber.com/" TargetMode="External"/><Relationship Id="rId4" Type="http://schemas.openxmlformats.org/officeDocument/2006/relationships/hyperlink" Target="https://www.messenger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A9D4F975-CE55-48B8-A201-C31AE4DBC537}"/>
              </a:ext>
            </a:extLst>
          </p:cNvPr>
          <p:cNvSpPr txBox="1"/>
          <p:nvPr/>
        </p:nvSpPr>
        <p:spPr>
          <a:xfrm>
            <a:off x="4355976" y="4077072"/>
            <a:ext cx="45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POZYTYWNE </a:t>
            </a:r>
          </a:p>
          <a:p>
            <a:pPr algn="r"/>
            <a:r>
              <a:rPr lang="pl-PL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pl-PL" sz="3200" b="1" cap="all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NEGATYwNE</a:t>
            </a:r>
            <a:r>
              <a:rPr lang="pl-PL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3200" b="1" cap="all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ASPEkTY</a:t>
            </a:r>
            <a:r>
              <a:rPr lang="pl-PL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WHATSAPP, </a:t>
            </a:r>
            <a:r>
              <a:rPr lang="en-US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VIBER</a:t>
            </a:r>
            <a:endParaRPr lang="pl-PL" sz="3200" b="1" cap="all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2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MESSENGER</a:t>
            </a:r>
            <a:endParaRPr lang="it-IT" sz="3200" b="1" cap="all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981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Pozytywne 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 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xmlns="" id="{CEA62A3D-0868-437B-8D28-ED14C76C8897}"/>
              </a:ext>
            </a:extLst>
          </p:cNvPr>
          <p:cNvSpPr/>
          <p:nvPr/>
        </p:nvSpPr>
        <p:spPr>
          <a:xfrm>
            <a:off x="3661955" y="327524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xmlns="" id="{BB347909-A955-453E-941A-D17C672AD84A}"/>
              </a:ext>
            </a:extLst>
          </p:cNvPr>
          <p:cNvSpPr/>
          <p:nvPr/>
        </p:nvSpPr>
        <p:spPr>
          <a:xfrm rot="10800000">
            <a:off x="3661955" y="1979102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69FA8F40-15A7-42CB-A5D9-2E6BB1675FBA}"/>
              </a:ext>
            </a:extLst>
          </p:cNvPr>
          <p:cNvCxnSpPr/>
          <p:nvPr/>
        </p:nvCxnSpPr>
        <p:spPr>
          <a:xfrm>
            <a:off x="4067944" y="292494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995936" y="625326"/>
            <a:ext cx="48245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Messenger jest połączony z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Facebookiem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(FB), dzięki czemu można swobodnie i łatwiej komunikować się ze znajomymi FB z urządzenia (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smartfona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/ tabletu).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Użytkownicy FB muszą pobrać Messenger, jeśli chcą komunikować się łatwiej i natychmiast ze znajomymi FB, a aplikacja zajmuje dużo miejsca w pamięci Twojego urządzenia (do 100+ MB).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83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981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Pozytywne 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 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xmlns="" id="{CEA62A3D-0868-437B-8D28-ED14C76C8897}"/>
              </a:ext>
            </a:extLst>
          </p:cNvPr>
          <p:cNvSpPr/>
          <p:nvPr/>
        </p:nvSpPr>
        <p:spPr>
          <a:xfrm>
            <a:off x="3661955" y="356327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xmlns="" id="{BB347909-A955-453E-941A-D17C672AD84A}"/>
              </a:ext>
            </a:extLst>
          </p:cNvPr>
          <p:cNvSpPr/>
          <p:nvPr/>
        </p:nvSpPr>
        <p:spPr>
          <a:xfrm rot="10800000">
            <a:off x="3661955" y="212311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69FA8F40-15A7-42CB-A5D9-2E6BB1675FBA}"/>
              </a:ext>
            </a:extLst>
          </p:cNvPr>
          <p:cNvCxnSpPr/>
          <p:nvPr/>
        </p:nvCxnSpPr>
        <p:spPr>
          <a:xfrm>
            <a:off x="4067944" y="3140968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BF79E518-3E78-4084-BBF1-E84CE48E42BB}"/>
              </a:ext>
            </a:extLst>
          </p:cNvPr>
          <p:cNvSpPr txBox="1"/>
          <p:nvPr/>
        </p:nvSpPr>
        <p:spPr>
          <a:xfrm>
            <a:off x="4067944" y="328582"/>
            <a:ext cx="454364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W oparciu o połączenie internetowe,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Messenger oferują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nieograniczoną liczbę bezpłatnych połączeń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połączeń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wideo i wiadomości w każdej części świata.</a:t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Messenger działają tylko z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połączeniem internetowym,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a jeśli nie masz połączenia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Wi-Fi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płacisz za swoje połączenie internetowe.</a:t>
            </a:r>
          </a:p>
          <a:p>
            <a:pPr lvl="0"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13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981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Pozytywne 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981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 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Freccia in giù 9">
            <a:extLst>
              <a:ext uri="{FF2B5EF4-FFF2-40B4-BE49-F238E27FC236}">
                <a16:creationId xmlns:a16="http://schemas.microsoft.com/office/drawing/2014/main" xmlns="" id="{A6873D55-A204-4D15-8FC0-F6966FA1DA35}"/>
              </a:ext>
            </a:extLst>
          </p:cNvPr>
          <p:cNvSpPr/>
          <p:nvPr/>
        </p:nvSpPr>
        <p:spPr>
          <a:xfrm rot="10800000">
            <a:off x="3676313" y="2492896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xmlns="" id="{7C8843A6-F36D-44DC-943C-E6BF80805494}"/>
              </a:ext>
            </a:extLst>
          </p:cNvPr>
          <p:cNvSpPr/>
          <p:nvPr/>
        </p:nvSpPr>
        <p:spPr>
          <a:xfrm>
            <a:off x="3676313" y="4005064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0FB0B864-EE0C-4F6B-AD27-11F17F05FD0A}"/>
              </a:ext>
            </a:extLst>
          </p:cNvPr>
          <p:cNvCxnSpPr/>
          <p:nvPr/>
        </p:nvCxnSpPr>
        <p:spPr>
          <a:xfrm>
            <a:off x="4067944" y="364502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009227" y="332656"/>
            <a:ext cx="466722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Oprócz wiadomości błyskawicznych i połączeń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Messenger mogą być używane do współpracy, ponieważ możesz udostępniać pliki, takie jak zdjęcia, a także pliki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i Excel.</a:t>
            </a:r>
          </a:p>
          <a:p>
            <a:pPr lvl="0"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Aplikacje zawsze będą działały w tle urządzenia, wysyłając powiadomienia, dlatego często szybko rozładowuje baterię urządzenia</a:t>
            </a:r>
            <a:r>
              <a:rPr lang="pl-PL" sz="2800" dirty="0" smtClean="0"/>
              <a:t>.</a:t>
            </a:r>
          </a:p>
          <a:p>
            <a:pPr lvl="0"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35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Źródła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2063680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endParaRPr lang="en-US" sz="25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https://www.messenger.com/</a:t>
            </a:r>
            <a:endParaRPr lang="en-US" sz="28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850" lvl="0">
              <a:buClr>
                <a:srgbClr val="31859B"/>
              </a:buClr>
              <a:buSzPts val="2500"/>
              <a:defRPr/>
            </a:pP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https://www.viber.com/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9850" lvl="0">
              <a:buClr>
                <a:srgbClr val="31859B"/>
              </a:buClr>
              <a:buSzPts val="2500"/>
              <a:defRPr/>
            </a:pPr>
            <a:endParaRPr lang="en-US" sz="28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https://www.whatsapp.com/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79712" y="5157192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</a:t>
            </a:r>
            <a:endParaRPr lang="pl-PL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395536" y="476672"/>
            <a:ext cx="46805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Część 1 </a:t>
            </a:r>
          </a:p>
          <a:p>
            <a:r>
              <a:rPr lang="pl-P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Definicje</a:t>
            </a:r>
            <a:endParaRPr lang="it-IT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Messenger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467544" y="162880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50000"/>
              </a:lnSpc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Messenger (znany również jako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Messenger) to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darmowa usługa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czatu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Działa za pomocą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aplikacji Messenger lub platformy internetowej Messenger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(pierwotnie opracowanej jako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Chat);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Użytkownicy mogą wysyłać wiadomości, zdjęcia, filmy, naklejki, audio, a także załączać pliki (np. dokument słowny);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Aplikacja obsługuje także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połączenia głosowe i wideo;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Ponadto aplikacja obsługuje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gry.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Image result for messenger">
            <a:extLst>
              <a:ext uri="{FF2B5EF4-FFF2-40B4-BE49-F238E27FC236}">
                <a16:creationId xmlns:a16="http://schemas.microsoft.com/office/drawing/2014/main" xmlns="" id="{9F25025A-9667-4B32-B4E4-654781D96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9174" y="200813"/>
            <a:ext cx="1256548" cy="125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207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Główne etapy i </a:t>
            </a:r>
            <a:r>
              <a:rPr kumimoji="0" lang="pl-PL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funkcje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xmlns="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xmlns="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xmlns="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xmlns="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Rettangolo 11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640943" y="1742585"/>
            <a:ext cx="774499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Pobierz aplikację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Messenger.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Zarejestruj się na platformie za pomocą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konta na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Facebooku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Daj aplikacji dostęp do kontaktów w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książce telefonicznej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wyrażając na to zgodę, gdy pojawi się wyskakujące pytanie.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Rozpocznij czat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(wysyłaj wiadomości tekstowe, pliki, obrazy, filmy itp.).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Rozpocznij rozmowę wideo z listami kontaktów.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Uwaga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pl-PL" sz="2000" u="sng" dirty="0" smtClean="0">
                <a:latin typeface="Times New Roman" pitchFamily="18" charset="0"/>
                <a:cs typeface="Times New Roman" pitchFamily="18" charset="0"/>
              </a:rPr>
              <a:t>gdy kontakt zaakceptuje prośbę o uczestnictwo w rozmowie wideo, masz możliwość wyłączenia kamery telefonu i komunikowania się tylko za pomocą głosu, jak w przypadku zwykłego połączenia telefonicznego.</a:t>
            </a:r>
            <a:endParaRPr kumimoji="0" lang="en-US" sz="20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Możesz utworzyć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czat grupowy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(dodając określone kontakty i wybierając nazwę grupy) lub możesz też zostać zaproszony do wzięcia udziału w grupie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czatu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85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4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hatsApp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611560" y="1763519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o darmowa usługa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czatu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Umożliwia użytkownikom wysyłanie wiadomości tekstowych i głosowych, wykonywanie połączeń głosowych i wideo, udostępnianie zdjęć, plików, linków itp.;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to aplikacja, która działa na urządzeniach mobilnych, ale jest również dostępna z komputerów za pomocą opcji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Web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dostępnej w tej samej aplikacji;</a:t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Aby usługa działała, użytkownik musi podać numer telefonu komórkowego.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Image result for whats up">
            <a:extLst>
              <a:ext uri="{FF2B5EF4-FFF2-40B4-BE49-F238E27FC236}">
                <a16:creationId xmlns:a16="http://schemas.microsoft.com/office/drawing/2014/main" xmlns="" id="{306C2A2A-06FF-4D01-9EB9-AA131D20B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17" t="6031" r="9435" b="8802"/>
          <a:stretch/>
        </p:blipFill>
        <p:spPr bwMode="auto">
          <a:xfrm>
            <a:off x="1099174" y="188639"/>
            <a:ext cx="1168571" cy="137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202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pl-PL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Główne etapy i </a:t>
            </a:r>
            <a:r>
              <a:rPr lang="pl-PL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funkcje</a:t>
            </a:r>
            <a:endParaRPr lang="it-IT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539552" y="1556793"/>
            <a:ext cx="7846381" cy="4894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Pobierz aplikację </a:t>
            </a:r>
            <a:r>
              <a:rPr lang="pl-PL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Zarejestruj się na platformie za pomocą swojego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numeru komórki;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Utwórz swój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profil osobisty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(zdjęcie, imię itp.);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Zezwól aplikacji na dostęp do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kontaktów w książce telefonicznej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Rozpocznij czat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(wysyłaj wiadomości tekstowe, pliki, obrazy, filmy, linki, nagrywaj wiadomości, swoją pozycję itp.),  rozpocznij 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połączenie lub połączenie wideo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ze swoimi kontaktami z listy;</a:t>
            </a:r>
            <a:br>
              <a:rPr lang="pl-PL" sz="2000" dirty="0" smtClean="0">
                <a:latin typeface="Times New Roman" pitchFamily="18" charset="0"/>
                <a:cs typeface="Times New Roman" pitchFamily="18" charset="0"/>
              </a:rPr>
            </a:b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Możesz utworzyć grupę </a:t>
            </a:r>
            <a:r>
              <a:rPr lang="pl-PL" sz="2000" b="1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(dodając określone kontakty i wybierając nazwę grupy) lub możesz też zostać zaproszony do wzięcia udziału w określonej grupie.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xmlns="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xmlns="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xmlns="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xmlns="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xmlns="" val="362878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779912" y="395584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pl-PL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iber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95536" y="1412776"/>
            <a:ext cx="79970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darmowa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usługa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czatu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Użytkownicy są rejestrowani i identyfikowani za pomocą numeru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telefonu komórkowego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, chociaż usługa jest dostępna na platformach stacjonarnych bez potrzeby łączności mobilnej;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Ponadto umożliwia użytkownikom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wymianę zdjęć i nagrań wideo;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Zapewnia płatną międzynarodową usługę telefonii stacjonarnej i komórkowej o nazwie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Out.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Image result for VIBER">
            <a:extLst>
              <a:ext uri="{FF2B5EF4-FFF2-40B4-BE49-F238E27FC236}">
                <a16:creationId xmlns:a16="http://schemas.microsoft.com/office/drawing/2014/main" xmlns="" id="{57B7D708-5F04-4A6B-B9AC-A7E34282F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56" t="13552" r="14725" b="13552"/>
          <a:stretch/>
        </p:blipFill>
        <p:spPr bwMode="auto">
          <a:xfrm>
            <a:off x="1259633" y="172567"/>
            <a:ext cx="1224135" cy="119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487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pl-PL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Główne etapy i </a:t>
            </a:r>
            <a:r>
              <a:rPr lang="pl-PL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funkcje</a:t>
            </a:r>
            <a:endParaRPr lang="it-IT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395536" y="1412777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Pobierz aplikację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defRPr/>
            </a:pPr>
            <a:endParaRPr lang="pl-PL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Zarejestruj się na platformie za pomocą swojego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numeru komórki;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defRPr/>
            </a:pPr>
            <a:endParaRPr lang="pl-PL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Utwórz swój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profil osobisty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(zdjęcie, imię itp.);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Pozwól aplikacji mieć dostęp do kontaktów w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książce telefonicznej;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Rozpocznij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czat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(wysyłanie wiadomości tekstowych, plików, zdjęć, filmów, linków itp.), rozpocznij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połączenie lub połączenie wideo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z kontaktami z listy.</a:t>
            </a:r>
            <a:r>
              <a:rPr lang="pl-PL" sz="2400" dirty="0" smtClean="0"/>
              <a:t/>
            </a:r>
            <a:br>
              <a:rPr lang="pl-PL" sz="2400" dirty="0" smtClean="0"/>
            </a:b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xmlns="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xmlns="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xmlns="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xmlns="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83225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Część 2</a:t>
            </a:r>
          </a:p>
          <a:p>
            <a:r>
              <a:rPr lang="pl-P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Pozytywne </a:t>
            </a:r>
          </a:p>
          <a:p>
            <a:r>
              <a:rPr lang="pl-P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negatywne</a:t>
            </a:r>
          </a:p>
          <a:p>
            <a:r>
              <a:rPr lang="pl-P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aspekty</a:t>
            </a:r>
            <a:endParaRPr lang="it-IT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64099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2092</TotalTime>
  <Words>648</Words>
  <Application>Microsoft Office PowerPoint</Application>
  <PresentationFormat>Pokaz na ekranie (4:3)</PresentationFormat>
  <Paragraphs>109</Paragraphs>
  <Slides>14</Slides>
  <Notes>8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14</vt:i4>
      </vt:variant>
    </vt:vector>
  </HeadingPairs>
  <TitlesOfParts>
    <vt:vector size="17" baseType="lpstr">
      <vt:lpstr>Tema di Office</vt:lpstr>
      <vt:lpstr>1_Tema di Office</vt:lpstr>
      <vt:lpstr>2_Tema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Użytkownik systemu Windows</cp:lastModifiedBy>
  <cp:revision>92</cp:revision>
  <dcterms:created xsi:type="dcterms:W3CDTF">2019-01-04T16:28:11Z</dcterms:created>
  <dcterms:modified xsi:type="dcterms:W3CDTF">2020-01-09T22:50:34Z</dcterms:modified>
</cp:coreProperties>
</file>