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71" r:id="rId3"/>
    <p:sldId id="274" r:id="rId4"/>
    <p:sldId id="275" r:id="rId5"/>
    <p:sldId id="276" r:id="rId6"/>
    <p:sldId id="277" r:id="rId7"/>
    <p:sldId id="273" r:id="rId8"/>
    <p:sldId id="261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43" autoAdjust="0"/>
    <p:restoredTop sz="88889" autoAdjust="0"/>
  </p:normalViewPr>
  <p:slideViewPr>
    <p:cSldViewPr snapToGrid="0">
      <p:cViewPr varScale="1">
        <p:scale>
          <a:sx n="65" d="100"/>
          <a:sy n="65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val="3072458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l-PL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Wiarygodność witryny, wideo lub aplikacji zależy od programisty. Gdy wiemy, że informacje, które przeczytaliśmy </a:t>
            </a:r>
            <a:r>
              <a:rPr lang="pl-PL" sz="1100" b="0" i="0" u="none" strike="noStrike" cap="none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online</a:t>
            </a: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zostały opracowane np. przez instytucję medyczną (klinikę </a:t>
            </a:r>
            <a:r>
              <a:rPr lang="pl-PL" sz="1100" b="0" i="0" u="none" strike="noStrike" cap="none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Mayo</a:t>
            </a: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), znaną organizację non-profit lub inną godną zaufania, godną zaufania organizację publiczną lub prywatną (np. stowarzyszenie Alzheimera, stowarzyszenie chorób sercowo-naczyniowych i cukrzycy),</a:t>
            </a:r>
            <a:r>
              <a:rPr lang="pl-PL" sz="11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możemy czuć się bezpieczniej.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Więcej informacji</a:t>
            </a:r>
            <a:r>
              <a:rPr lang="pl-PL" sz="11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znajduje się materiałach informacyjnych.</a:t>
            </a:r>
            <a:endParaRPr dirty="0"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val="2395339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pl-PL" sz="1100" b="0" i="0" u="none" strike="noStrike" cap="none" dirty="0" smtClean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15875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Inne ważne aspekty, które musimy ocenić, odwiedzając stronę internetową, wideo lub aplikację, to użyteczność i dostępność: klarowność treści strony internetowej (przejrzystość prezentacji, spójność projektu strony internetowej i jej estetyka, funkcjonalność, możliwości wyszukiwania, zaangażowanie i dostępność prawna) wymagania (bez ograniczeń) lub nieaktualny kod programowania) 1,2.</a:t>
            </a:r>
          </a:p>
          <a:p>
            <a:pPr marL="158750" indent="0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val="1733901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val="89332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val="324416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val="3904812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="" xmlns:a16="http://schemas.microsoft.com/office/drawing/2014/main" id="{9228791F-DDAF-4E50-A07B-F712BE6145CF}"/>
              </a:ext>
            </a:extLst>
          </p:cNvPr>
          <p:cNvSpPr txBox="1">
            <a:spLocks/>
          </p:cNvSpPr>
          <p:nvPr/>
        </p:nvSpPr>
        <p:spPr>
          <a:xfrm>
            <a:off x="4738256" y="3358342"/>
            <a:ext cx="3873730" cy="2527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l-PL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Moduł 3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l-PL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Ewaluacja informacji znalezionych w Internecie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229" y="319609"/>
            <a:ext cx="8229600" cy="1143000"/>
          </a:xfrm>
        </p:spPr>
        <p:txBody>
          <a:bodyPr/>
          <a:lstStyle/>
          <a:p>
            <a:r>
              <a:rPr lang="pl-PL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Ewaluacja informacji znalezionej w Internecie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pl-PL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 z oceną uzyskanej informacji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l-PL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Skąd wiemy, że to, co znaleźliśmy jest </a:t>
            </a:r>
            <a:r>
              <a:rPr lang="pl-PL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wartościowe?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l-PL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Czy są jakieś konkretne wskazówki, z których moglibyśmy skorzystać, gdy znajdziemy źródło </a:t>
            </a:r>
            <a:r>
              <a:rPr lang="pl-PL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pl-PL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330829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432800" cy="1143000"/>
          </a:xfrm>
        </p:spPr>
        <p:txBody>
          <a:bodyPr/>
          <a:lstStyle/>
          <a:p>
            <a:r>
              <a:rPr lang="pl-PL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Ewaluacja informacji znalezionej w Internecie</a:t>
            </a:r>
            <a:endParaRPr lang="en-US" sz="36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Wiarygodność strony internetowej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Placówka medyczna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Dobrze znana organizacja non-profit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Inna godna zaufania, publiczna lub prywatna organizacja związana ze zdrowiem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166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0" y="274638"/>
            <a:ext cx="8890000" cy="1143000"/>
          </a:xfrm>
        </p:spPr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pl-PL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Charakterystyka informacji znalezionej w Internecie</a:t>
            </a: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702966"/>
            <a:ext cx="8229600" cy="4525963"/>
          </a:xfrm>
        </p:spPr>
        <p:txBody>
          <a:bodyPr/>
          <a:lstStyle/>
          <a:p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Użyteczność: jak łatwo jest korzystać ze strony internetowej, aplikacji forum?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Dostępność: czy łatwo jest znaleźć stronę internetową, wideo, aplikację lub forum?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Czytelność: czy łatwo jest zrozumieć  znalezione informacje?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1569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1" y="274638"/>
            <a:ext cx="8669866" cy="1143000"/>
          </a:xfrm>
        </p:spPr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pl-PL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Ewaluacja informacji znalezionej w Internecie</a:t>
            </a: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0267" y="1845734"/>
            <a:ext cx="8246533" cy="4436533"/>
          </a:xfrm>
        </p:spPr>
        <p:txBody>
          <a:bodyPr/>
          <a:lstStyle/>
          <a:p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Znaczenie czytelności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Sprawdź datę przesłania tekstu </a:t>
            </a:r>
            <a:r>
              <a:rPr lang="pl-PL" dirty="0" err="1" smtClean="0">
                <a:latin typeface="Times New Roman" pitchFamily="18" charset="0"/>
                <a:cs typeface="Times New Roman" pitchFamily="18" charset="0"/>
              </a:rPr>
              <a:t>online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Zazwyczaj te informacje znajdują się na końcu strony internetowej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Na stronie końcowej aplikacji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W sekcji informacyjnej filmu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7939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666" y="254000"/>
            <a:ext cx="8500533" cy="1104900"/>
          </a:xfrm>
        </p:spPr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pl-PL" sz="3200" b="1" dirty="0" smtClean="0">
                <a:solidFill>
                  <a:schemeClr val="tx1"/>
                </a:solidFill>
              </a:rPr>
              <a:t/>
            </a:r>
            <a:br>
              <a:rPr lang="pl-PL" sz="3200" b="1" dirty="0" smtClean="0">
                <a:solidFill>
                  <a:schemeClr val="tx1"/>
                </a:solidFill>
              </a:rPr>
            </a:br>
            <a:r>
              <a:rPr lang="pl-PL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Ewaluacja informacji znalezionej w Internecie</a:t>
            </a:r>
            <a:r>
              <a:rPr lang="en-US" sz="2800" b="1" dirty="0" smtClean="0">
                <a:solidFill>
                  <a:schemeClr val="tx1"/>
                </a:solidFill>
              </a:rPr>
              <a:t/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5600" y="1422400"/>
            <a:ext cx="8331200" cy="5181600"/>
          </a:xfrm>
        </p:spPr>
        <p:txBody>
          <a:bodyPr/>
          <a:lstStyle/>
          <a:p>
            <a:pPr marL="114300" indent="0">
              <a:buNone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Przeczytaj tekst i sprawdź, czy: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Zawiera krótkie i proste zdania oraz używa znajomych słów i przejrzystego języka?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Unika żargonu?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Używa kultury i języka neutralnego pod względem płci?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Unika błędów gramatycznych, interpunkcyjnych i literowych?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Unika ciągłego powtarzania tego samego tekstu (wyrażenia lub akapit)?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Jest napisany dla ogólnego odbiorcy lub określonej grupy odbiorców?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Wykorzystuje prostą grafikę (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punktory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, liczby, itp.)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585740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 smtClean="0">
                <a:latin typeface="Times New Roman" pitchFamily="18" charset="0"/>
                <a:cs typeface="Times New Roman" pitchFamily="18" charset="0"/>
              </a:rPr>
              <a:t>Źródła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z="1800" dirty="0" smtClean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Raj S, Sharma VL, Singh AJ, Goel S. Evaluation of Quality and Readability of Health Information Websites Identified through India’s Major Search Engines.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Adv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Prev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Med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2016;2016:1-6. doi:10.1155/2016/4815285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Stoyanov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SR, Hides L, Kavanagh DJ,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Zelenko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Tjondronegoro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D, Mani M. Mobile App Rating Scale: A New Tool for Assessing the Quality of Health Mobile Apps.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JMIR mHealth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uHealth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2015;3(1):e27. doi:10.2196/mhealth.3422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DuBay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W. The Principles of Readability. Online Submiss. 2004.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="" xmlns:p14="http://schemas.microsoft.com/office/powerpoint/2010/main" val="988095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048933" y="5096933"/>
            <a:ext cx="6062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Dziękujemy za uwagę!</a:t>
            </a:r>
            <a:endParaRPr lang="pl-PL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426</Words>
  <Application>Microsoft Office PowerPoint</Application>
  <PresentationFormat>Pokaz na ekranie (4:3)</PresentationFormat>
  <Paragraphs>48</Paragraphs>
  <Slides>8</Slides>
  <Notes>8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Tema di Office</vt:lpstr>
      <vt:lpstr>Slajd 1</vt:lpstr>
      <vt:lpstr>Ewaluacja informacji znalezionej w Internecie</vt:lpstr>
      <vt:lpstr>Ewaluacja informacji znalezionej w Internecie</vt:lpstr>
      <vt:lpstr> Charakterystyka informacji znalezionej w Internecie </vt:lpstr>
      <vt:lpstr> Ewaluacja informacji znalezionej w Internecie </vt:lpstr>
      <vt:lpstr>  Ewaluacja informacji znalezionej w Internecie  </vt:lpstr>
      <vt:lpstr>Źródła</vt:lpstr>
      <vt:lpstr>Slajd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Ioanna Menoikou</dc:creator>
  <cp:lastModifiedBy>Użytkownik systemu Windows</cp:lastModifiedBy>
  <cp:revision>39</cp:revision>
  <dcterms:modified xsi:type="dcterms:W3CDTF">2020-01-06T20:01:58Z</dcterms:modified>
</cp:coreProperties>
</file>