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metadata" ContentType="application/binary"/>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Default Extension="fntdata" ContentType="application/x-fontdata"/>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1" r:id="rId2"/>
    <p:sldMasterId id="2147483674" r:id="rId3"/>
  </p:sldMasterIdLst>
  <p:notesMasterIdLst>
    <p:notesMasterId r:id="rId11"/>
  </p:notesMasterIdLst>
  <p:sldIdLst>
    <p:sldId id="256" r:id="rId4"/>
    <p:sldId id="257" r:id="rId5"/>
    <p:sldId id="258" r:id="rId6"/>
    <p:sldId id="259" r:id="rId7"/>
    <p:sldId id="260" r:id="rId8"/>
    <p:sldId id="261" r:id="rId9"/>
    <p:sldId id="262" r:id="rId10"/>
  </p:sldIdLst>
  <p:sldSz cx="9144000" cy="6858000" type="screen4x3"/>
  <p:notesSz cx="6858000" cy="9144000"/>
  <p:embeddedFontLst>
    <p:embeddedFont>
      <p:font typeface="Calibri" pitchFamily="34" charset="0"/>
      <p:regular r:id="rId12"/>
      <p:bold r:id="rId13"/>
      <p:italic r:id="rId14"/>
      <p:boldItalic r:id="rId1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9" roundtripDataSignature="AMtx7mgmXjxvA0H+/YO5cLUTHE1hJ8ZxwQ=="/>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Lily project" initials="" lastIdx="7"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964" autoAdjust="0"/>
  </p:normalViewPr>
  <p:slideViewPr>
    <p:cSldViewPr>
      <p:cViewPr varScale="1">
        <p:scale>
          <a:sx n="65" d="100"/>
          <a:sy n="65" d="100"/>
        </p:scale>
        <p:origin x="-1536"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font" Target="fonts/font2.fntdata"/><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font" Target="fonts/font1.fntdata"/><Relationship Id="rId2" Type="http://schemas.openxmlformats.org/officeDocument/2006/relationships/slideMaster" Target="slideMasters/slideMaster2.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2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font" Target="fonts/font4.fntdata"/><Relationship Id="rId23" Type="http://schemas.openxmlformats.org/officeDocument/2006/relationships/theme" Target="theme/theme1.xml"/><Relationship Id="rId10" Type="http://schemas.openxmlformats.org/officeDocument/2006/relationships/slide" Target="slides/slide7.xml"/><Relationship Id="rId19" Type="http://customschemas.google.com/relationships/presentationmetadata" Target="meta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font" Target="fonts/font3.fntdata"/><Relationship Id="rId22"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9-09-02T13:05:09.223" idx="1">
    <p:pos x="6000" y="0"/>
    <p:text>(Italy) - Please, add the source of each image. Remember that copyright issues are really important, in particular when we will use the slides in the online training</p:text>
    <p:extLst>
      <p:ext uri="{C676402C-5697-4E1C-873F-D02D1690AC5C}">
        <p15:threadingInfo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imeZoneBias="0"/>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ommentPostId="AAAACw9pYnA"/>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0" dt="2019-10-14T19:43:35.969" idx="5">
    <p:pos x="6000" y="0"/>
    <p:text>(Italy) - PPT presentation should be used with participants during face-to-face training or in online training. These kind of information are addressed to trainers and should be only included in trainers manual or in note section of the previous slide. Maybe, it would be better to include here a list of examples of uses</p:text>
    <p:extLst>
      <p:ext uri="{C676402C-5697-4E1C-873F-D02D1690AC5C}">
        <p15:threadingInfo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imeZoneBias="0"/>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ommentPostId="AAAACw9pZG4"/>
      </p:ext>
    </p:extLst>
  </p:cm>
  <p:cm authorId="0" dt="2019-09-03T10:46:02.689" idx="6">
    <p:pos x="6000" y="0"/>
    <p:text>Greece: Agree with Italy. This will be presented to target groups.</p:text>
    <p:extLst>
      <p:ext uri="{C676402C-5697-4E1C-873F-D02D1690AC5C}">
        <p15:threadingInfo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imeZoneBias="0">
          <p15:parentCm authorId="0" idx="5"/>
        </p15:threadingInfo>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ommentPostId="AAAACxpWxCw"/>
      </p:ext>
    </p:extLst>
  </p:cm>
  <p:cm authorId="0" dt="2019-10-14T19:43:35.969" idx="7">
    <p:pos x="6000" y="0"/>
    <p:text>Vladimir: reason the activity is described here is because I believe participants need to be well aware of what exactly follows when the idea-shooting part of brainstorming ends. If you prefer this to be removed, feel free to directly delete the slide.</p:text>
    <p:extLst>
      <p:ext uri="{C676402C-5697-4E1C-873F-D02D1690AC5C}">
        <p15:threadingInfo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imeZoneBias="0">
          <p15:parentCm authorId="0" idx="5"/>
        </p15:threadingInfo>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ommentPostId="AAAADlUajZ8"/>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1:notes"/>
          <p:cNvSpPr txBox="1">
            <a:spLocks noGrp="1"/>
          </p:cNvSpPr>
          <p:nvPr>
            <p:ph type="body" idx="1"/>
          </p:nvPr>
        </p:nvSpPr>
        <p:spPr>
          <a:xfrm>
            <a:off x="685800" y="4400640"/>
            <a:ext cx="5485320" cy="359928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r>
              <a:rPr lang="pl-PL" sz="2000" b="0" strike="noStrike" dirty="0" smtClean="0">
                <a:latin typeface="Arial"/>
                <a:ea typeface="Arial"/>
                <a:cs typeface="Arial"/>
                <a:sym typeface="Arial"/>
              </a:rPr>
              <a:t>Witamy na pierwszym kursie projektu </a:t>
            </a:r>
            <a:r>
              <a:rPr lang="pl-PL" sz="2000" b="0" strike="noStrike" dirty="0" err="1" smtClean="0">
                <a:latin typeface="Arial"/>
                <a:ea typeface="Arial"/>
                <a:cs typeface="Arial"/>
                <a:sym typeface="Arial"/>
              </a:rPr>
              <a:t>elily</a:t>
            </a:r>
            <a:r>
              <a:rPr lang="pl-PL" sz="2000" b="0" strike="noStrike" dirty="0" smtClean="0">
                <a:latin typeface="Arial"/>
                <a:ea typeface="Arial"/>
                <a:cs typeface="Arial"/>
                <a:sym typeface="Arial"/>
              </a:rPr>
              <a:t>!</a:t>
            </a:r>
          </a:p>
          <a:p>
            <a:pPr marL="0" lvl="0" indent="0" algn="l" rtl="0">
              <a:lnSpc>
                <a:spcPct val="100000"/>
              </a:lnSpc>
              <a:spcBef>
                <a:spcPts val="0"/>
              </a:spcBef>
              <a:spcAft>
                <a:spcPts val="0"/>
              </a:spcAft>
              <a:buSzPts val="1100"/>
              <a:buNone/>
            </a:pPr>
            <a:endParaRPr lang="pl-PL" sz="2000" b="0" strike="noStrike" dirty="0" smtClean="0">
              <a:latin typeface="Arial"/>
              <a:ea typeface="Arial"/>
              <a:cs typeface="Arial"/>
              <a:sym typeface="Arial"/>
            </a:endParaRPr>
          </a:p>
          <a:p>
            <a:pPr marL="0" lvl="0" indent="0" algn="l" rtl="0">
              <a:lnSpc>
                <a:spcPct val="100000"/>
              </a:lnSpc>
              <a:spcBef>
                <a:spcPts val="0"/>
              </a:spcBef>
              <a:spcAft>
                <a:spcPts val="0"/>
              </a:spcAft>
              <a:buSzPts val="1100"/>
              <a:buNone/>
            </a:pPr>
            <a:r>
              <a:rPr lang="pl-PL" sz="2000" b="0" strike="noStrike" dirty="0" smtClean="0">
                <a:latin typeface="Arial"/>
                <a:ea typeface="Arial"/>
                <a:cs typeface="Arial"/>
                <a:sym typeface="Arial"/>
              </a:rPr>
              <a:t>Celem</a:t>
            </a:r>
            <a:r>
              <a:rPr lang="pl-PL" sz="2000" b="0" strike="noStrike" baseline="0" dirty="0" smtClean="0">
                <a:latin typeface="Arial"/>
                <a:ea typeface="Arial"/>
                <a:cs typeface="Arial"/>
                <a:sym typeface="Arial"/>
              </a:rPr>
              <a:t> tego modułu jest wzajemne poznanie się i przestawienie zespołu, a także poznanie ogólnego celu Modułu 1 projektu realizowanego pod nazwą Wiedza </a:t>
            </a:r>
            <a:r>
              <a:rPr lang="pl-PL" sz="2000" b="0" strike="noStrike" baseline="0" smtClean="0">
                <a:latin typeface="Arial"/>
                <a:ea typeface="Arial"/>
                <a:cs typeface="Arial"/>
                <a:sym typeface="Arial"/>
              </a:rPr>
              <a:t>o zdrowiu i Umiejętności </a:t>
            </a:r>
            <a:r>
              <a:rPr lang="pl-PL" sz="2000" b="0" strike="noStrike" baseline="0" dirty="0" smtClean="0">
                <a:latin typeface="Arial"/>
                <a:ea typeface="Arial"/>
                <a:cs typeface="Arial"/>
                <a:sym typeface="Arial"/>
              </a:rPr>
              <a:t>komunikacyjne.</a:t>
            </a:r>
            <a:endParaRPr sz="2000" b="0" strike="noStrike" dirty="0">
              <a:latin typeface="Arial"/>
              <a:ea typeface="Arial"/>
              <a:cs typeface="Arial"/>
              <a:sym typeface="Arial"/>
            </a:endParaRPr>
          </a:p>
        </p:txBody>
      </p:sp>
      <p:sp>
        <p:nvSpPr>
          <p:cNvPr id="160" name="Google Shape;160;p1:notes"/>
          <p:cNvSpPr/>
          <p:nvPr/>
        </p:nvSpPr>
        <p:spPr>
          <a:xfrm>
            <a:off x="3884760" y="8685360"/>
            <a:ext cx="2970720" cy="457560"/>
          </a:xfrm>
          <a:prstGeom prst="rect">
            <a:avLst/>
          </a:prstGeom>
          <a:noFill/>
          <a:ln>
            <a:noFill/>
          </a:ln>
        </p:spPr>
        <p:txBody>
          <a:bodyPr spcFirstLastPara="1" wrap="square" lIns="90000" tIns="45000" rIns="90000" bIns="450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Times New Roman"/>
                <a:ea typeface="Times New Roman"/>
                <a:cs typeface="Times New Roman"/>
                <a:sym typeface="Times New Roman"/>
              </a:rPr>
              <a:pPr marL="0" marR="0" lvl="0" indent="0" algn="r" rtl="0">
                <a:lnSpc>
                  <a:spcPct val="100000"/>
                </a:lnSpc>
                <a:spcBef>
                  <a:spcPts val="0"/>
                </a:spcBef>
                <a:spcAft>
                  <a:spcPts val="0"/>
                </a:spcAft>
                <a:buClr>
                  <a:srgbClr val="000000"/>
                </a:buClr>
                <a:buSzPts val="1200"/>
                <a:buFont typeface="Arial"/>
                <a:buNone/>
              </a:pPr>
              <a:t>1</a:t>
            </a:fld>
            <a:endParaRPr sz="1200" b="0" i="0" u="none" strike="noStrike" cap="none">
              <a:solidFill>
                <a:srgbClr val="000000"/>
              </a:solidFill>
              <a:latin typeface="Arial"/>
              <a:ea typeface="Arial"/>
              <a:cs typeface="Arial"/>
              <a:sym typeface="Arial"/>
            </a:endParaRPr>
          </a:p>
        </p:txBody>
      </p:sp>
      <p:sp>
        <p:nvSpPr>
          <p:cNvPr id="161" name="Google Shape;161;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2:notes"/>
          <p:cNvSpPr txBox="1">
            <a:spLocks noGrp="1"/>
          </p:cNvSpPr>
          <p:nvPr>
            <p:ph type="body" idx="1"/>
          </p:nvPr>
        </p:nvSpPr>
        <p:spPr>
          <a:xfrm>
            <a:off x="685800" y="4400640"/>
            <a:ext cx="5485320" cy="359928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endParaRPr sz="2000" b="0" strike="noStrike">
              <a:latin typeface="Arial"/>
              <a:ea typeface="Arial"/>
              <a:cs typeface="Arial"/>
              <a:sym typeface="Arial"/>
            </a:endParaRPr>
          </a:p>
        </p:txBody>
      </p:sp>
      <p:sp>
        <p:nvSpPr>
          <p:cNvPr id="166" name="Google Shape;166;p2:notes"/>
          <p:cNvSpPr/>
          <p:nvPr/>
        </p:nvSpPr>
        <p:spPr>
          <a:xfrm>
            <a:off x="3884760" y="8685360"/>
            <a:ext cx="2970720" cy="457560"/>
          </a:xfrm>
          <a:prstGeom prst="rect">
            <a:avLst/>
          </a:prstGeom>
          <a:noFill/>
          <a:ln>
            <a:noFill/>
          </a:ln>
        </p:spPr>
        <p:txBody>
          <a:bodyPr spcFirstLastPara="1" wrap="square" lIns="90000" tIns="45000" rIns="90000" bIns="450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Times New Roman"/>
                <a:ea typeface="Times New Roman"/>
                <a:cs typeface="Times New Roman"/>
                <a:sym typeface="Times New Roman"/>
              </a:rPr>
              <a:pPr marL="0" marR="0" lvl="0" indent="0" algn="r" rtl="0">
                <a:lnSpc>
                  <a:spcPct val="100000"/>
                </a:lnSpc>
                <a:spcBef>
                  <a:spcPts val="0"/>
                </a:spcBef>
                <a:spcAft>
                  <a:spcPts val="0"/>
                </a:spcAft>
                <a:buClr>
                  <a:srgbClr val="000000"/>
                </a:buClr>
                <a:buSzPts val="1200"/>
                <a:buFont typeface="Arial"/>
                <a:buNone/>
              </a:pPr>
              <a:t>2</a:t>
            </a:fld>
            <a:endParaRPr sz="1200" b="0" i="0" u="none" strike="noStrike" cap="none">
              <a:solidFill>
                <a:srgbClr val="000000"/>
              </a:solidFill>
              <a:latin typeface="Arial"/>
              <a:ea typeface="Arial"/>
              <a:cs typeface="Arial"/>
              <a:sym typeface="Arial"/>
            </a:endParaRPr>
          </a:p>
        </p:txBody>
      </p:sp>
      <p:sp>
        <p:nvSpPr>
          <p:cNvPr id="167" name="Google Shape;167;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3:notes"/>
          <p:cNvSpPr txBox="1">
            <a:spLocks noGrp="1"/>
          </p:cNvSpPr>
          <p:nvPr>
            <p:ph type="body" idx="1"/>
          </p:nvPr>
        </p:nvSpPr>
        <p:spPr>
          <a:xfrm>
            <a:off x="685800" y="4400640"/>
            <a:ext cx="5485320" cy="359928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endParaRPr sz="2000" b="0" strike="noStrike">
              <a:latin typeface="Arial"/>
              <a:ea typeface="Arial"/>
              <a:cs typeface="Arial"/>
              <a:sym typeface="Arial"/>
            </a:endParaRPr>
          </a:p>
        </p:txBody>
      </p:sp>
      <p:sp>
        <p:nvSpPr>
          <p:cNvPr id="174" name="Google Shape;174;p3:notes"/>
          <p:cNvSpPr/>
          <p:nvPr/>
        </p:nvSpPr>
        <p:spPr>
          <a:xfrm>
            <a:off x="3884760" y="8685360"/>
            <a:ext cx="2970720" cy="457560"/>
          </a:xfrm>
          <a:prstGeom prst="rect">
            <a:avLst/>
          </a:prstGeom>
          <a:noFill/>
          <a:ln>
            <a:noFill/>
          </a:ln>
        </p:spPr>
        <p:txBody>
          <a:bodyPr spcFirstLastPara="1" wrap="square" lIns="90000" tIns="45000" rIns="90000" bIns="450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Times New Roman"/>
                <a:ea typeface="Times New Roman"/>
                <a:cs typeface="Times New Roman"/>
                <a:sym typeface="Times New Roman"/>
              </a:rPr>
              <a:pPr marL="0" marR="0" lvl="0" indent="0" algn="r" rtl="0">
                <a:lnSpc>
                  <a:spcPct val="100000"/>
                </a:lnSpc>
                <a:spcBef>
                  <a:spcPts val="0"/>
                </a:spcBef>
                <a:spcAft>
                  <a:spcPts val="0"/>
                </a:spcAft>
                <a:buClr>
                  <a:srgbClr val="000000"/>
                </a:buClr>
                <a:buSzPts val="1200"/>
                <a:buFont typeface="Arial"/>
                <a:buNone/>
              </a:pPr>
              <a:t>3</a:t>
            </a:fld>
            <a:endParaRPr sz="1200" b="0" i="0" u="none" strike="noStrike" cap="none">
              <a:solidFill>
                <a:srgbClr val="000000"/>
              </a:solidFill>
              <a:latin typeface="Arial"/>
              <a:ea typeface="Arial"/>
              <a:cs typeface="Arial"/>
              <a:sym typeface="Arial"/>
            </a:endParaRPr>
          </a:p>
        </p:txBody>
      </p:sp>
      <p:sp>
        <p:nvSpPr>
          <p:cNvPr id="175" name="Google Shape;175;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4:notes"/>
          <p:cNvSpPr txBox="1">
            <a:spLocks noGrp="1"/>
          </p:cNvSpPr>
          <p:nvPr>
            <p:ph type="body" idx="1"/>
          </p:nvPr>
        </p:nvSpPr>
        <p:spPr>
          <a:xfrm>
            <a:off x="685800" y="4400640"/>
            <a:ext cx="5485320" cy="359928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endParaRPr sz="2000" b="0" strike="noStrike">
              <a:latin typeface="Arial"/>
              <a:ea typeface="Arial"/>
              <a:cs typeface="Arial"/>
              <a:sym typeface="Arial"/>
            </a:endParaRPr>
          </a:p>
        </p:txBody>
      </p:sp>
      <p:sp>
        <p:nvSpPr>
          <p:cNvPr id="181" name="Google Shape;181;p4:notes"/>
          <p:cNvSpPr/>
          <p:nvPr/>
        </p:nvSpPr>
        <p:spPr>
          <a:xfrm>
            <a:off x="3884760" y="8685360"/>
            <a:ext cx="2970720" cy="457560"/>
          </a:xfrm>
          <a:prstGeom prst="rect">
            <a:avLst/>
          </a:prstGeom>
          <a:noFill/>
          <a:ln>
            <a:noFill/>
          </a:ln>
        </p:spPr>
        <p:txBody>
          <a:bodyPr spcFirstLastPara="1" wrap="square" lIns="90000" tIns="45000" rIns="90000" bIns="450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Times New Roman"/>
                <a:ea typeface="Times New Roman"/>
                <a:cs typeface="Times New Roman"/>
                <a:sym typeface="Times New Roman"/>
              </a:rPr>
              <a:pPr marL="0" marR="0" lvl="0" indent="0" algn="r" rtl="0">
                <a:lnSpc>
                  <a:spcPct val="100000"/>
                </a:lnSpc>
                <a:spcBef>
                  <a:spcPts val="0"/>
                </a:spcBef>
                <a:spcAft>
                  <a:spcPts val="0"/>
                </a:spcAft>
                <a:buClr>
                  <a:srgbClr val="000000"/>
                </a:buClr>
                <a:buSzPts val="1200"/>
                <a:buFont typeface="Arial"/>
                <a:buNone/>
              </a:pPr>
              <a:t>4</a:t>
            </a:fld>
            <a:endParaRPr sz="1200" b="0" i="0" u="none" strike="noStrike" cap="none">
              <a:solidFill>
                <a:srgbClr val="000000"/>
              </a:solidFill>
              <a:latin typeface="Arial"/>
              <a:ea typeface="Arial"/>
              <a:cs typeface="Arial"/>
              <a:sym typeface="Arial"/>
            </a:endParaRPr>
          </a:p>
        </p:txBody>
      </p:sp>
      <p:sp>
        <p:nvSpPr>
          <p:cNvPr id="182" name="Google Shape;182;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5:notes"/>
          <p:cNvSpPr txBox="1">
            <a:spLocks noGrp="1"/>
          </p:cNvSpPr>
          <p:nvPr>
            <p:ph type="body" idx="1"/>
          </p:nvPr>
        </p:nvSpPr>
        <p:spPr>
          <a:xfrm>
            <a:off x="685800" y="4400640"/>
            <a:ext cx="5485320" cy="359928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endParaRPr sz="2000" b="0" strike="noStrike">
              <a:latin typeface="Arial"/>
              <a:ea typeface="Arial"/>
              <a:cs typeface="Arial"/>
              <a:sym typeface="Arial"/>
            </a:endParaRPr>
          </a:p>
        </p:txBody>
      </p:sp>
      <p:sp>
        <p:nvSpPr>
          <p:cNvPr id="188" name="Google Shape;188;p5:notes"/>
          <p:cNvSpPr/>
          <p:nvPr/>
        </p:nvSpPr>
        <p:spPr>
          <a:xfrm>
            <a:off x="3884760" y="8685360"/>
            <a:ext cx="2970720" cy="457560"/>
          </a:xfrm>
          <a:prstGeom prst="rect">
            <a:avLst/>
          </a:prstGeom>
          <a:noFill/>
          <a:ln>
            <a:noFill/>
          </a:ln>
        </p:spPr>
        <p:txBody>
          <a:bodyPr spcFirstLastPara="1" wrap="square" lIns="90000" tIns="45000" rIns="90000" bIns="450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Times New Roman"/>
                <a:ea typeface="Times New Roman"/>
                <a:cs typeface="Times New Roman"/>
                <a:sym typeface="Times New Roman"/>
              </a:rPr>
              <a:pPr marL="0" marR="0" lvl="0" indent="0" algn="r" rtl="0">
                <a:lnSpc>
                  <a:spcPct val="100000"/>
                </a:lnSpc>
                <a:spcBef>
                  <a:spcPts val="0"/>
                </a:spcBef>
                <a:spcAft>
                  <a:spcPts val="0"/>
                </a:spcAft>
                <a:buClr>
                  <a:srgbClr val="000000"/>
                </a:buClr>
                <a:buSzPts val="1200"/>
                <a:buFont typeface="Arial"/>
                <a:buNone/>
              </a:pPr>
              <a:t>5</a:t>
            </a:fld>
            <a:endParaRPr sz="1200" b="0" i="0" u="none" strike="noStrike" cap="none">
              <a:solidFill>
                <a:srgbClr val="000000"/>
              </a:solidFill>
              <a:latin typeface="Arial"/>
              <a:ea typeface="Arial"/>
              <a:cs typeface="Arial"/>
              <a:sym typeface="Arial"/>
            </a:endParaRPr>
          </a:p>
        </p:txBody>
      </p:sp>
      <p:sp>
        <p:nvSpPr>
          <p:cNvPr id="189" name="Google Shape;189;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6347030229_0_0:notes"/>
          <p:cNvSpPr txBox="1">
            <a:spLocks noGrp="1"/>
          </p:cNvSpPr>
          <p:nvPr>
            <p:ph type="body" idx="1"/>
          </p:nvPr>
        </p:nvSpPr>
        <p:spPr>
          <a:xfrm>
            <a:off x="685800" y="4400640"/>
            <a:ext cx="5485800" cy="35997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endParaRPr sz="2000" b="0" strike="noStrike">
              <a:latin typeface="Arial"/>
              <a:ea typeface="Arial"/>
              <a:cs typeface="Arial"/>
              <a:sym typeface="Arial"/>
            </a:endParaRPr>
          </a:p>
        </p:txBody>
      </p:sp>
      <p:sp>
        <p:nvSpPr>
          <p:cNvPr id="195" name="Google Shape;195;g6347030229_0_0:notes"/>
          <p:cNvSpPr/>
          <p:nvPr/>
        </p:nvSpPr>
        <p:spPr>
          <a:xfrm>
            <a:off x="3884760" y="8685360"/>
            <a:ext cx="2971200" cy="457800"/>
          </a:xfrm>
          <a:prstGeom prst="rect">
            <a:avLst/>
          </a:prstGeom>
          <a:noFill/>
          <a:ln>
            <a:noFill/>
          </a:ln>
        </p:spPr>
        <p:txBody>
          <a:bodyPr spcFirstLastPara="1" wrap="square" lIns="90000" tIns="45000" rIns="90000" bIns="450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Times New Roman"/>
                <a:ea typeface="Times New Roman"/>
                <a:cs typeface="Times New Roman"/>
                <a:sym typeface="Times New Roman"/>
              </a:rPr>
              <a:pPr marL="0" marR="0" lvl="0" indent="0" algn="r" rtl="0">
                <a:lnSpc>
                  <a:spcPct val="100000"/>
                </a:lnSpc>
                <a:spcBef>
                  <a:spcPts val="0"/>
                </a:spcBef>
                <a:spcAft>
                  <a:spcPts val="0"/>
                </a:spcAft>
                <a:buClr>
                  <a:srgbClr val="000000"/>
                </a:buClr>
                <a:buSzPts val="1200"/>
                <a:buFont typeface="Arial"/>
                <a:buNone/>
              </a:pPr>
              <a:t>6</a:t>
            </a:fld>
            <a:endParaRPr sz="1200" b="0" i="0" u="none" strike="noStrike" cap="none">
              <a:solidFill>
                <a:srgbClr val="000000"/>
              </a:solidFill>
              <a:latin typeface="Arial"/>
              <a:ea typeface="Arial"/>
              <a:cs typeface="Arial"/>
              <a:sym typeface="Arial"/>
            </a:endParaRPr>
          </a:p>
        </p:txBody>
      </p:sp>
      <p:sp>
        <p:nvSpPr>
          <p:cNvPr id="196" name="Google Shape;196;g6347030229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2" name="Google Shape;202;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8"/>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Content over Content" type="objOverTx">
  <p:cSld name="OBJECT_OVER_TEXT">
    <p:spTree>
      <p:nvGrpSpPr>
        <p:cNvPr id="1" name="Shape 38"/>
        <p:cNvGrpSpPr/>
        <p:nvPr/>
      </p:nvGrpSpPr>
      <p:grpSpPr>
        <a:xfrm>
          <a:off x="0" y="0"/>
          <a:ext cx="0" cy="0"/>
          <a:chOff x="0" y="0"/>
          <a:chExt cx="0" cy="0"/>
        </a:xfrm>
      </p:grpSpPr>
      <p:sp>
        <p:nvSpPr>
          <p:cNvPr id="39" name="Google Shape;39;p19"/>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19"/>
          <p:cNvSpPr txBox="1">
            <a:spLocks noGrp="1"/>
          </p:cNvSpPr>
          <p:nvPr>
            <p:ph type="body" idx="1"/>
          </p:nvPr>
        </p:nvSpPr>
        <p:spPr>
          <a:xfrm>
            <a:off x="457200" y="1604520"/>
            <a:ext cx="822924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1" name="Google Shape;41;p19"/>
          <p:cNvSpPr txBox="1">
            <a:spLocks noGrp="1"/>
          </p:cNvSpPr>
          <p:nvPr>
            <p:ph type="body" idx="2"/>
          </p:nvPr>
        </p:nvSpPr>
        <p:spPr>
          <a:xfrm>
            <a:off x="457200" y="3682080"/>
            <a:ext cx="822924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4 Content" type="fourObj">
  <p:cSld name="FOUR_OBJECTS">
    <p:spTree>
      <p:nvGrpSpPr>
        <p:cNvPr id="1" name="Shape 42"/>
        <p:cNvGrpSpPr/>
        <p:nvPr/>
      </p:nvGrpSpPr>
      <p:grpSpPr>
        <a:xfrm>
          <a:off x="0" y="0"/>
          <a:ext cx="0" cy="0"/>
          <a:chOff x="0" y="0"/>
          <a:chExt cx="0" cy="0"/>
        </a:xfrm>
      </p:grpSpPr>
      <p:sp>
        <p:nvSpPr>
          <p:cNvPr id="43" name="Google Shape;43;p20"/>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20"/>
          <p:cNvSpPr txBox="1">
            <a:spLocks noGrp="1"/>
          </p:cNvSpPr>
          <p:nvPr>
            <p:ph type="body" idx="1"/>
          </p:nvPr>
        </p:nvSpPr>
        <p:spPr>
          <a:xfrm>
            <a:off x="457200" y="1604520"/>
            <a:ext cx="401580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5" name="Google Shape;45;p20"/>
          <p:cNvSpPr txBox="1">
            <a:spLocks noGrp="1"/>
          </p:cNvSpPr>
          <p:nvPr>
            <p:ph type="body" idx="2"/>
          </p:nvPr>
        </p:nvSpPr>
        <p:spPr>
          <a:xfrm>
            <a:off x="4674240" y="1604520"/>
            <a:ext cx="401580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6" name="Google Shape;46;p20"/>
          <p:cNvSpPr txBox="1">
            <a:spLocks noGrp="1"/>
          </p:cNvSpPr>
          <p:nvPr>
            <p:ph type="body" idx="3"/>
          </p:nvPr>
        </p:nvSpPr>
        <p:spPr>
          <a:xfrm>
            <a:off x="4674240" y="3682080"/>
            <a:ext cx="401580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7" name="Google Shape;47;p20"/>
          <p:cNvSpPr txBox="1">
            <a:spLocks noGrp="1"/>
          </p:cNvSpPr>
          <p:nvPr>
            <p:ph type="body" idx="4"/>
          </p:nvPr>
        </p:nvSpPr>
        <p:spPr>
          <a:xfrm>
            <a:off x="457200" y="3682080"/>
            <a:ext cx="401580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6 Content">
  <p:cSld name="Title, 6 Content">
    <p:spTree>
      <p:nvGrpSpPr>
        <p:cNvPr id="1" name="Shape 48"/>
        <p:cNvGrpSpPr/>
        <p:nvPr/>
      </p:nvGrpSpPr>
      <p:grpSpPr>
        <a:xfrm>
          <a:off x="0" y="0"/>
          <a:ext cx="0" cy="0"/>
          <a:chOff x="0" y="0"/>
          <a:chExt cx="0" cy="0"/>
        </a:xfrm>
      </p:grpSpPr>
      <p:sp>
        <p:nvSpPr>
          <p:cNvPr id="49" name="Google Shape;49;p21"/>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21"/>
          <p:cNvSpPr txBox="1">
            <a:spLocks noGrp="1"/>
          </p:cNvSpPr>
          <p:nvPr>
            <p:ph type="body" idx="1"/>
          </p:nvPr>
        </p:nvSpPr>
        <p:spPr>
          <a:xfrm>
            <a:off x="457200" y="1604520"/>
            <a:ext cx="264960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21"/>
          <p:cNvSpPr txBox="1">
            <a:spLocks noGrp="1"/>
          </p:cNvSpPr>
          <p:nvPr>
            <p:ph type="body" idx="2"/>
          </p:nvPr>
        </p:nvSpPr>
        <p:spPr>
          <a:xfrm>
            <a:off x="3239640" y="1604520"/>
            <a:ext cx="264960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2" name="Google Shape;52;p21"/>
          <p:cNvSpPr txBox="1">
            <a:spLocks noGrp="1"/>
          </p:cNvSpPr>
          <p:nvPr>
            <p:ph type="body" idx="3"/>
          </p:nvPr>
        </p:nvSpPr>
        <p:spPr>
          <a:xfrm>
            <a:off x="6022080" y="1604520"/>
            <a:ext cx="264960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3" name="Google Shape;53;p21"/>
          <p:cNvSpPr txBox="1">
            <a:spLocks noGrp="1"/>
          </p:cNvSpPr>
          <p:nvPr>
            <p:ph type="body" idx="4"/>
          </p:nvPr>
        </p:nvSpPr>
        <p:spPr>
          <a:xfrm>
            <a:off x="6022080" y="3682080"/>
            <a:ext cx="264960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4" name="Google Shape;54;p21"/>
          <p:cNvSpPr txBox="1">
            <a:spLocks noGrp="1"/>
          </p:cNvSpPr>
          <p:nvPr>
            <p:ph type="body" idx="5"/>
          </p:nvPr>
        </p:nvSpPr>
        <p:spPr>
          <a:xfrm>
            <a:off x="3239640" y="3682080"/>
            <a:ext cx="264960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5" name="Google Shape;55;p21"/>
          <p:cNvSpPr txBox="1">
            <a:spLocks noGrp="1"/>
          </p:cNvSpPr>
          <p:nvPr>
            <p:ph type="body" idx="6"/>
          </p:nvPr>
        </p:nvSpPr>
        <p:spPr>
          <a:xfrm>
            <a:off x="457200" y="3682080"/>
            <a:ext cx="264960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59"/>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type="tx">
  <p:cSld name="TITLE_AND_BODY">
    <p:spTree>
      <p:nvGrpSpPr>
        <p:cNvPr id="1" name="Shape 60"/>
        <p:cNvGrpSpPr/>
        <p:nvPr/>
      </p:nvGrpSpPr>
      <p:grpSpPr>
        <a:xfrm>
          <a:off x="0" y="0"/>
          <a:ext cx="0" cy="0"/>
          <a:chOff x="0" y="0"/>
          <a:chExt cx="0" cy="0"/>
        </a:xfrm>
      </p:grpSpPr>
      <p:sp>
        <p:nvSpPr>
          <p:cNvPr id="61" name="Google Shape;61;p22"/>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22"/>
          <p:cNvSpPr txBox="1">
            <a:spLocks noGrp="1"/>
          </p:cNvSpPr>
          <p:nvPr>
            <p:ph type="subTitle" idx="1"/>
          </p:nvPr>
        </p:nvSpPr>
        <p:spPr>
          <a:xfrm>
            <a:off x="457200" y="1604520"/>
            <a:ext cx="8229240" cy="3977280"/>
          </a:xfrm>
          <a:prstGeom prst="rect">
            <a:avLst/>
          </a:prstGeom>
          <a:noFill/>
          <a:ln>
            <a:noFill/>
          </a:ln>
        </p:spPr>
        <p:txBody>
          <a:bodyPr spcFirstLastPara="1" wrap="square" lIns="0" tIns="0" rIns="0" bIns="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Content" type="obj">
  <p:cSld name="OBJECT">
    <p:spTree>
      <p:nvGrpSpPr>
        <p:cNvPr id="1" name="Shape 63"/>
        <p:cNvGrpSpPr/>
        <p:nvPr/>
      </p:nvGrpSpPr>
      <p:grpSpPr>
        <a:xfrm>
          <a:off x="0" y="0"/>
          <a:ext cx="0" cy="0"/>
          <a:chOff x="0" y="0"/>
          <a:chExt cx="0" cy="0"/>
        </a:xfrm>
      </p:grpSpPr>
      <p:sp>
        <p:nvSpPr>
          <p:cNvPr id="64" name="Google Shape;64;p23"/>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23"/>
          <p:cNvSpPr txBox="1">
            <a:spLocks noGrp="1"/>
          </p:cNvSpPr>
          <p:nvPr>
            <p:ph type="body" idx="1"/>
          </p:nvPr>
        </p:nvSpPr>
        <p:spPr>
          <a:xfrm>
            <a:off x="457200" y="1604520"/>
            <a:ext cx="8229240" cy="397728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2 Content" type="twoObj">
  <p:cSld name="TWO_OBJECTS">
    <p:spTree>
      <p:nvGrpSpPr>
        <p:cNvPr id="1" name="Shape 66"/>
        <p:cNvGrpSpPr/>
        <p:nvPr/>
      </p:nvGrpSpPr>
      <p:grpSpPr>
        <a:xfrm>
          <a:off x="0" y="0"/>
          <a:ext cx="0" cy="0"/>
          <a:chOff x="0" y="0"/>
          <a:chExt cx="0" cy="0"/>
        </a:xfrm>
      </p:grpSpPr>
      <p:sp>
        <p:nvSpPr>
          <p:cNvPr id="67" name="Google Shape;67;p24"/>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24"/>
          <p:cNvSpPr txBox="1">
            <a:spLocks noGrp="1"/>
          </p:cNvSpPr>
          <p:nvPr>
            <p:ph type="body" idx="1"/>
          </p:nvPr>
        </p:nvSpPr>
        <p:spPr>
          <a:xfrm>
            <a:off x="457200" y="1604520"/>
            <a:ext cx="4015800" cy="397728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9" name="Google Shape;69;p24"/>
          <p:cNvSpPr txBox="1">
            <a:spLocks noGrp="1"/>
          </p:cNvSpPr>
          <p:nvPr>
            <p:ph type="body" idx="2"/>
          </p:nvPr>
        </p:nvSpPr>
        <p:spPr>
          <a:xfrm>
            <a:off x="4674240" y="1604520"/>
            <a:ext cx="4015800" cy="397728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0"/>
        <p:cNvGrpSpPr/>
        <p:nvPr/>
      </p:nvGrpSpPr>
      <p:grpSpPr>
        <a:xfrm>
          <a:off x="0" y="0"/>
          <a:ext cx="0" cy="0"/>
          <a:chOff x="0" y="0"/>
          <a:chExt cx="0" cy="0"/>
        </a:xfrm>
      </p:grpSpPr>
      <p:sp>
        <p:nvSpPr>
          <p:cNvPr id="71" name="Google Shape;71;p25"/>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entered Text" type="objOnly">
  <p:cSld name="OBJECT_ONLY">
    <p:spTree>
      <p:nvGrpSpPr>
        <p:cNvPr id="1" name="Shape 72"/>
        <p:cNvGrpSpPr/>
        <p:nvPr/>
      </p:nvGrpSpPr>
      <p:grpSpPr>
        <a:xfrm>
          <a:off x="0" y="0"/>
          <a:ext cx="0" cy="0"/>
          <a:chOff x="0" y="0"/>
          <a:chExt cx="0" cy="0"/>
        </a:xfrm>
      </p:grpSpPr>
      <p:sp>
        <p:nvSpPr>
          <p:cNvPr id="73" name="Google Shape;73;p26"/>
          <p:cNvSpPr txBox="1">
            <a:spLocks noGrp="1"/>
          </p:cNvSpPr>
          <p:nvPr>
            <p:ph type="subTitle" idx="1"/>
          </p:nvPr>
        </p:nvSpPr>
        <p:spPr>
          <a:xfrm>
            <a:off x="457200" y="273600"/>
            <a:ext cx="8229240" cy="5307840"/>
          </a:xfrm>
          <a:prstGeom prst="rect">
            <a:avLst/>
          </a:prstGeom>
          <a:noFill/>
          <a:ln>
            <a:noFill/>
          </a:ln>
        </p:spPr>
        <p:txBody>
          <a:bodyPr spcFirstLastPara="1" wrap="square" lIns="0" tIns="0" rIns="0" bIns="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2 Content and Content" type="twoObjAndObj">
  <p:cSld name="TWO_OBJECTS_AND_OBJECT">
    <p:spTree>
      <p:nvGrpSpPr>
        <p:cNvPr id="1" name="Shape 74"/>
        <p:cNvGrpSpPr/>
        <p:nvPr/>
      </p:nvGrpSpPr>
      <p:grpSpPr>
        <a:xfrm>
          <a:off x="0" y="0"/>
          <a:ext cx="0" cy="0"/>
          <a:chOff x="0" y="0"/>
          <a:chExt cx="0" cy="0"/>
        </a:xfrm>
      </p:grpSpPr>
      <p:sp>
        <p:nvSpPr>
          <p:cNvPr id="75" name="Google Shape;75;p27"/>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27"/>
          <p:cNvSpPr txBox="1">
            <a:spLocks noGrp="1"/>
          </p:cNvSpPr>
          <p:nvPr>
            <p:ph type="body" idx="1"/>
          </p:nvPr>
        </p:nvSpPr>
        <p:spPr>
          <a:xfrm>
            <a:off x="457200" y="1604520"/>
            <a:ext cx="401580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7" name="Google Shape;77;p27"/>
          <p:cNvSpPr txBox="1">
            <a:spLocks noGrp="1"/>
          </p:cNvSpPr>
          <p:nvPr>
            <p:ph type="body" idx="2"/>
          </p:nvPr>
        </p:nvSpPr>
        <p:spPr>
          <a:xfrm>
            <a:off x="457200" y="3682080"/>
            <a:ext cx="401580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8" name="Google Shape;78;p27"/>
          <p:cNvSpPr txBox="1">
            <a:spLocks noGrp="1"/>
          </p:cNvSpPr>
          <p:nvPr>
            <p:ph type="body" idx="3"/>
          </p:nvPr>
        </p:nvSpPr>
        <p:spPr>
          <a:xfrm>
            <a:off x="4674240" y="1604520"/>
            <a:ext cx="4015800" cy="397728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x">
  <p:cSld name="TITLE_AND_BODY">
    <p:spTree>
      <p:nvGrpSpPr>
        <p:cNvPr id="1" name="Shape 9"/>
        <p:cNvGrpSpPr/>
        <p:nvPr/>
      </p:nvGrpSpPr>
      <p:grpSpPr>
        <a:xfrm>
          <a:off x="0" y="0"/>
          <a:ext cx="0" cy="0"/>
          <a:chOff x="0" y="0"/>
          <a:chExt cx="0" cy="0"/>
        </a:xfrm>
      </p:grpSpPr>
      <p:sp>
        <p:nvSpPr>
          <p:cNvPr id="10" name="Google Shape;10;p11"/>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 name="Google Shape;11;p11"/>
          <p:cNvSpPr txBox="1">
            <a:spLocks noGrp="1"/>
          </p:cNvSpPr>
          <p:nvPr>
            <p:ph type="subTitle" idx="1"/>
          </p:nvPr>
        </p:nvSpPr>
        <p:spPr>
          <a:xfrm>
            <a:off x="457200" y="1604520"/>
            <a:ext cx="8229240" cy="3977280"/>
          </a:xfrm>
          <a:prstGeom prst="rect">
            <a:avLst/>
          </a:prstGeom>
          <a:noFill/>
          <a:ln>
            <a:noFill/>
          </a:ln>
        </p:spPr>
        <p:txBody>
          <a:bodyPr spcFirstLastPara="1" wrap="square" lIns="0" tIns="0" rIns="0" bIns="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Content and 2 Content" type="objAndTwoObj">
  <p:cSld name="OBJECT_AND_TWO_OBJECTS">
    <p:spTree>
      <p:nvGrpSpPr>
        <p:cNvPr id="1" name="Shape 79"/>
        <p:cNvGrpSpPr/>
        <p:nvPr/>
      </p:nvGrpSpPr>
      <p:grpSpPr>
        <a:xfrm>
          <a:off x="0" y="0"/>
          <a:ext cx="0" cy="0"/>
          <a:chOff x="0" y="0"/>
          <a:chExt cx="0" cy="0"/>
        </a:xfrm>
      </p:grpSpPr>
      <p:sp>
        <p:nvSpPr>
          <p:cNvPr id="80" name="Google Shape;80;p28"/>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28"/>
          <p:cNvSpPr txBox="1">
            <a:spLocks noGrp="1"/>
          </p:cNvSpPr>
          <p:nvPr>
            <p:ph type="body" idx="1"/>
          </p:nvPr>
        </p:nvSpPr>
        <p:spPr>
          <a:xfrm>
            <a:off x="457200" y="1604520"/>
            <a:ext cx="4015800" cy="397728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2" name="Google Shape;82;p28"/>
          <p:cNvSpPr txBox="1">
            <a:spLocks noGrp="1"/>
          </p:cNvSpPr>
          <p:nvPr>
            <p:ph type="body" idx="2"/>
          </p:nvPr>
        </p:nvSpPr>
        <p:spPr>
          <a:xfrm>
            <a:off x="4674240" y="1604520"/>
            <a:ext cx="401580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3" name="Google Shape;83;p28"/>
          <p:cNvSpPr txBox="1">
            <a:spLocks noGrp="1"/>
          </p:cNvSpPr>
          <p:nvPr>
            <p:ph type="body" idx="3"/>
          </p:nvPr>
        </p:nvSpPr>
        <p:spPr>
          <a:xfrm>
            <a:off x="4674240" y="3682080"/>
            <a:ext cx="401580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2 Content over Content" type="twoObjOverTx">
  <p:cSld name="TWO_OBJECTS_OVER_TEXT">
    <p:spTree>
      <p:nvGrpSpPr>
        <p:cNvPr id="1" name="Shape 84"/>
        <p:cNvGrpSpPr/>
        <p:nvPr/>
      </p:nvGrpSpPr>
      <p:grpSpPr>
        <a:xfrm>
          <a:off x="0" y="0"/>
          <a:ext cx="0" cy="0"/>
          <a:chOff x="0" y="0"/>
          <a:chExt cx="0" cy="0"/>
        </a:xfrm>
      </p:grpSpPr>
      <p:sp>
        <p:nvSpPr>
          <p:cNvPr id="85" name="Google Shape;85;p29"/>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 name="Google Shape;86;p29"/>
          <p:cNvSpPr txBox="1">
            <a:spLocks noGrp="1"/>
          </p:cNvSpPr>
          <p:nvPr>
            <p:ph type="body" idx="1"/>
          </p:nvPr>
        </p:nvSpPr>
        <p:spPr>
          <a:xfrm>
            <a:off x="457200" y="1604520"/>
            <a:ext cx="401580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7" name="Google Shape;87;p29"/>
          <p:cNvSpPr txBox="1">
            <a:spLocks noGrp="1"/>
          </p:cNvSpPr>
          <p:nvPr>
            <p:ph type="body" idx="2"/>
          </p:nvPr>
        </p:nvSpPr>
        <p:spPr>
          <a:xfrm>
            <a:off x="4674240" y="1604520"/>
            <a:ext cx="401580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8" name="Google Shape;88;p29"/>
          <p:cNvSpPr txBox="1">
            <a:spLocks noGrp="1"/>
          </p:cNvSpPr>
          <p:nvPr>
            <p:ph type="body" idx="3"/>
          </p:nvPr>
        </p:nvSpPr>
        <p:spPr>
          <a:xfrm>
            <a:off x="457200" y="3682080"/>
            <a:ext cx="822924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Content over Content" type="objOverTx">
  <p:cSld name="OBJECT_OVER_TEXT">
    <p:spTree>
      <p:nvGrpSpPr>
        <p:cNvPr id="1" name="Shape 89"/>
        <p:cNvGrpSpPr/>
        <p:nvPr/>
      </p:nvGrpSpPr>
      <p:grpSpPr>
        <a:xfrm>
          <a:off x="0" y="0"/>
          <a:ext cx="0" cy="0"/>
          <a:chOff x="0" y="0"/>
          <a:chExt cx="0" cy="0"/>
        </a:xfrm>
      </p:grpSpPr>
      <p:sp>
        <p:nvSpPr>
          <p:cNvPr id="90" name="Google Shape;90;p30"/>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30"/>
          <p:cNvSpPr txBox="1">
            <a:spLocks noGrp="1"/>
          </p:cNvSpPr>
          <p:nvPr>
            <p:ph type="body" idx="1"/>
          </p:nvPr>
        </p:nvSpPr>
        <p:spPr>
          <a:xfrm>
            <a:off x="457200" y="1604520"/>
            <a:ext cx="822924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92" name="Google Shape;92;p30"/>
          <p:cNvSpPr txBox="1">
            <a:spLocks noGrp="1"/>
          </p:cNvSpPr>
          <p:nvPr>
            <p:ph type="body" idx="2"/>
          </p:nvPr>
        </p:nvSpPr>
        <p:spPr>
          <a:xfrm>
            <a:off x="457200" y="3682080"/>
            <a:ext cx="822924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4 Content" type="fourObj">
  <p:cSld name="FOUR_OBJECTS">
    <p:spTree>
      <p:nvGrpSpPr>
        <p:cNvPr id="1" name="Shape 93"/>
        <p:cNvGrpSpPr/>
        <p:nvPr/>
      </p:nvGrpSpPr>
      <p:grpSpPr>
        <a:xfrm>
          <a:off x="0" y="0"/>
          <a:ext cx="0" cy="0"/>
          <a:chOff x="0" y="0"/>
          <a:chExt cx="0" cy="0"/>
        </a:xfrm>
      </p:grpSpPr>
      <p:sp>
        <p:nvSpPr>
          <p:cNvPr id="94" name="Google Shape;94;p31"/>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5" name="Google Shape;95;p31"/>
          <p:cNvSpPr txBox="1">
            <a:spLocks noGrp="1"/>
          </p:cNvSpPr>
          <p:nvPr>
            <p:ph type="body" idx="1"/>
          </p:nvPr>
        </p:nvSpPr>
        <p:spPr>
          <a:xfrm>
            <a:off x="457200" y="1604520"/>
            <a:ext cx="401580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96" name="Google Shape;96;p31"/>
          <p:cNvSpPr txBox="1">
            <a:spLocks noGrp="1"/>
          </p:cNvSpPr>
          <p:nvPr>
            <p:ph type="body" idx="2"/>
          </p:nvPr>
        </p:nvSpPr>
        <p:spPr>
          <a:xfrm>
            <a:off x="4674240" y="1604520"/>
            <a:ext cx="401580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97" name="Google Shape;97;p31"/>
          <p:cNvSpPr txBox="1">
            <a:spLocks noGrp="1"/>
          </p:cNvSpPr>
          <p:nvPr>
            <p:ph type="body" idx="3"/>
          </p:nvPr>
        </p:nvSpPr>
        <p:spPr>
          <a:xfrm>
            <a:off x="4674240" y="3682080"/>
            <a:ext cx="401580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98" name="Google Shape;98;p31"/>
          <p:cNvSpPr txBox="1">
            <a:spLocks noGrp="1"/>
          </p:cNvSpPr>
          <p:nvPr>
            <p:ph type="body" idx="4"/>
          </p:nvPr>
        </p:nvSpPr>
        <p:spPr>
          <a:xfrm>
            <a:off x="457200" y="3682080"/>
            <a:ext cx="401580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6 Content">
  <p:cSld name="Title, 6 Content">
    <p:spTree>
      <p:nvGrpSpPr>
        <p:cNvPr id="1" name="Shape 99"/>
        <p:cNvGrpSpPr/>
        <p:nvPr/>
      </p:nvGrpSpPr>
      <p:grpSpPr>
        <a:xfrm>
          <a:off x="0" y="0"/>
          <a:ext cx="0" cy="0"/>
          <a:chOff x="0" y="0"/>
          <a:chExt cx="0" cy="0"/>
        </a:xfrm>
      </p:grpSpPr>
      <p:sp>
        <p:nvSpPr>
          <p:cNvPr id="100" name="Google Shape;100;p32"/>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1" name="Google Shape;101;p32"/>
          <p:cNvSpPr txBox="1">
            <a:spLocks noGrp="1"/>
          </p:cNvSpPr>
          <p:nvPr>
            <p:ph type="body" idx="1"/>
          </p:nvPr>
        </p:nvSpPr>
        <p:spPr>
          <a:xfrm>
            <a:off x="457200" y="1604520"/>
            <a:ext cx="264960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02" name="Google Shape;102;p32"/>
          <p:cNvSpPr txBox="1">
            <a:spLocks noGrp="1"/>
          </p:cNvSpPr>
          <p:nvPr>
            <p:ph type="body" idx="2"/>
          </p:nvPr>
        </p:nvSpPr>
        <p:spPr>
          <a:xfrm>
            <a:off x="3239640" y="1604520"/>
            <a:ext cx="264960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03" name="Google Shape;103;p32"/>
          <p:cNvSpPr txBox="1">
            <a:spLocks noGrp="1"/>
          </p:cNvSpPr>
          <p:nvPr>
            <p:ph type="body" idx="3"/>
          </p:nvPr>
        </p:nvSpPr>
        <p:spPr>
          <a:xfrm>
            <a:off x="6022080" y="1604520"/>
            <a:ext cx="264960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04" name="Google Shape;104;p32"/>
          <p:cNvSpPr txBox="1">
            <a:spLocks noGrp="1"/>
          </p:cNvSpPr>
          <p:nvPr>
            <p:ph type="body" idx="4"/>
          </p:nvPr>
        </p:nvSpPr>
        <p:spPr>
          <a:xfrm>
            <a:off x="6022080" y="3682080"/>
            <a:ext cx="264960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05" name="Google Shape;105;p32"/>
          <p:cNvSpPr txBox="1">
            <a:spLocks noGrp="1"/>
          </p:cNvSpPr>
          <p:nvPr>
            <p:ph type="body" idx="5"/>
          </p:nvPr>
        </p:nvSpPr>
        <p:spPr>
          <a:xfrm>
            <a:off x="3239640" y="3682080"/>
            <a:ext cx="264960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06" name="Google Shape;106;p32"/>
          <p:cNvSpPr txBox="1">
            <a:spLocks noGrp="1"/>
          </p:cNvSpPr>
          <p:nvPr>
            <p:ph type="body" idx="6"/>
          </p:nvPr>
        </p:nvSpPr>
        <p:spPr>
          <a:xfrm>
            <a:off x="457200" y="3682080"/>
            <a:ext cx="264960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110"/>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Slide" type="tx">
  <p:cSld name="TITLE_AND_BODY">
    <p:spTree>
      <p:nvGrpSpPr>
        <p:cNvPr id="1" name="Shape 111"/>
        <p:cNvGrpSpPr/>
        <p:nvPr/>
      </p:nvGrpSpPr>
      <p:grpSpPr>
        <a:xfrm>
          <a:off x="0" y="0"/>
          <a:ext cx="0" cy="0"/>
          <a:chOff x="0" y="0"/>
          <a:chExt cx="0" cy="0"/>
        </a:xfrm>
      </p:grpSpPr>
      <p:sp>
        <p:nvSpPr>
          <p:cNvPr id="112" name="Google Shape;112;g6347030229_0_10"/>
          <p:cNvSpPr txBox="1">
            <a:spLocks noGrp="1"/>
          </p:cNvSpPr>
          <p:nvPr>
            <p:ph type="title"/>
          </p:nvPr>
        </p:nvSpPr>
        <p:spPr>
          <a:xfrm>
            <a:off x="457200" y="273600"/>
            <a:ext cx="8229300" cy="11448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3" name="Google Shape;113;g6347030229_0_10"/>
          <p:cNvSpPr txBox="1">
            <a:spLocks noGrp="1"/>
          </p:cNvSpPr>
          <p:nvPr>
            <p:ph type="subTitle" idx="1"/>
          </p:nvPr>
        </p:nvSpPr>
        <p:spPr>
          <a:xfrm>
            <a:off x="457200" y="1604520"/>
            <a:ext cx="8229300" cy="39774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Content" type="obj">
  <p:cSld name="OBJECT">
    <p:spTree>
      <p:nvGrpSpPr>
        <p:cNvPr id="1" name="Shape 114"/>
        <p:cNvGrpSpPr/>
        <p:nvPr/>
      </p:nvGrpSpPr>
      <p:grpSpPr>
        <a:xfrm>
          <a:off x="0" y="0"/>
          <a:ext cx="0" cy="0"/>
          <a:chOff x="0" y="0"/>
          <a:chExt cx="0" cy="0"/>
        </a:xfrm>
      </p:grpSpPr>
      <p:sp>
        <p:nvSpPr>
          <p:cNvPr id="115" name="Google Shape;115;g6347030229_0_13"/>
          <p:cNvSpPr txBox="1">
            <a:spLocks noGrp="1"/>
          </p:cNvSpPr>
          <p:nvPr>
            <p:ph type="title"/>
          </p:nvPr>
        </p:nvSpPr>
        <p:spPr>
          <a:xfrm>
            <a:off x="457200" y="273600"/>
            <a:ext cx="8229300" cy="11448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6" name="Google Shape;116;g6347030229_0_13"/>
          <p:cNvSpPr txBox="1">
            <a:spLocks noGrp="1"/>
          </p:cNvSpPr>
          <p:nvPr>
            <p:ph type="body" idx="1"/>
          </p:nvPr>
        </p:nvSpPr>
        <p:spPr>
          <a:xfrm>
            <a:off x="457200" y="1604520"/>
            <a:ext cx="8229300" cy="39774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a:lvl1pPr>
            <a:lvl2pPr marL="914400" lvl="1" indent="-228600" algn="l" rtl="0">
              <a:lnSpc>
                <a:spcPct val="100000"/>
              </a:lnSpc>
              <a:spcBef>
                <a:spcPts val="0"/>
              </a:spcBef>
              <a:spcAft>
                <a:spcPts val="0"/>
              </a:spcAft>
              <a:buSzPts val="1400"/>
              <a:buNone/>
              <a:defRPr/>
            </a:lvl2pPr>
            <a:lvl3pPr marL="1371600" lvl="2" indent="-228600" algn="l" rtl="0">
              <a:lnSpc>
                <a:spcPct val="100000"/>
              </a:lnSpc>
              <a:spcBef>
                <a:spcPts val="0"/>
              </a:spcBef>
              <a:spcAft>
                <a:spcPts val="0"/>
              </a:spcAft>
              <a:buSzPts val="1400"/>
              <a:buNone/>
              <a:defRPr/>
            </a:lvl3pPr>
            <a:lvl4pPr marL="1828800" lvl="3" indent="-228600" algn="l" rtl="0">
              <a:lnSpc>
                <a:spcPct val="100000"/>
              </a:lnSpc>
              <a:spcBef>
                <a:spcPts val="0"/>
              </a:spcBef>
              <a:spcAft>
                <a:spcPts val="0"/>
              </a:spcAft>
              <a:buSzPts val="1400"/>
              <a:buNone/>
              <a:defRPr/>
            </a:lvl4pPr>
            <a:lvl5pPr marL="2286000" lvl="4" indent="-228600" algn="l" rtl="0">
              <a:lnSpc>
                <a:spcPct val="100000"/>
              </a:lnSpc>
              <a:spcBef>
                <a:spcPts val="0"/>
              </a:spcBef>
              <a:spcAft>
                <a:spcPts val="0"/>
              </a:spcAft>
              <a:buSzPts val="1400"/>
              <a:buNone/>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2 Content" type="twoObj">
  <p:cSld name="TWO_OBJECTS">
    <p:spTree>
      <p:nvGrpSpPr>
        <p:cNvPr id="1" name="Shape 117"/>
        <p:cNvGrpSpPr/>
        <p:nvPr/>
      </p:nvGrpSpPr>
      <p:grpSpPr>
        <a:xfrm>
          <a:off x="0" y="0"/>
          <a:ext cx="0" cy="0"/>
          <a:chOff x="0" y="0"/>
          <a:chExt cx="0" cy="0"/>
        </a:xfrm>
      </p:grpSpPr>
      <p:sp>
        <p:nvSpPr>
          <p:cNvPr id="118" name="Google Shape;118;g6347030229_0_16"/>
          <p:cNvSpPr txBox="1">
            <a:spLocks noGrp="1"/>
          </p:cNvSpPr>
          <p:nvPr>
            <p:ph type="title"/>
          </p:nvPr>
        </p:nvSpPr>
        <p:spPr>
          <a:xfrm>
            <a:off x="457200" y="273600"/>
            <a:ext cx="8229300" cy="11448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9" name="Google Shape;119;g6347030229_0_16"/>
          <p:cNvSpPr txBox="1">
            <a:spLocks noGrp="1"/>
          </p:cNvSpPr>
          <p:nvPr>
            <p:ph type="body" idx="1"/>
          </p:nvPr>
        </p:nvSpPr>
        <p:spPr>
          <a:xfrm>
            <a:off x="457200" y="1604520"/>
            <a:ext cx="4015800" cy="39774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a:lvl1pPr>
            <a:lvl2pPr marL="914400" lvl="1" indent="-228600" algn="l" rtl="0">
              <a:lnSpc>
                <a:spcPct val="100000"/>
              </a:lnSpc>
              <a:spcBef>
                <a:spcPts val="0"/>
              </a:spcBef>
              <a:spcAft>
                <a:spcPts val="0"/>
              </a:spcAft>
              <a:buSzPts val="1400"/>
              <a:buNone/>
              <a:defRPr/>
            </a:lvl2pPr>
            <a:lvl3pPr marL="1371600" lvl="2" indent="-228600" algn="l" rtl="0">
              <a:lnSpc>
                <a:spcPct val="100000"/>
              </a:lnSpc>
              <a:spcBef>
                <a:spcPts val="0"/>
              </a:spcBef>
              <a:spcAft>
                <a:spcPts val="0"/>
              </a:spcAft>
              <a:buSzPts val="1400"/>
              <a:buNone/>
              <a:defRPr/>
            </a:lvl3pPr>
            <a:lvl4pPr marL="1828800" lvl="3" indent="-228600" algn="l" rtl="0">
              <a:lnSpc>
                <a:spcPct val="100000"/>
              </a:lnSpc>
              <a:spcBef>
                <a:spcPts val="0"/>
              </a:spcBef>
              <a:spcAft>
                <a:spcPts val="0"/>
              </a:spcAft>
              <a:buSzPts val="1400"/>
              <a:buNone/>
              <a:defRPr/>
            </a:lvl4pPr>
            <a:lvl5pPr marL="2286000" lvl="4" indent="-228600" algn="l" rtl="0">
              <a:lnSpc>
                <a:spcPct val="100000"/>
              </a:lnSpc>
              <a:spcBef>
                <a:spcPts val="0"/>
              </a:spcBef>
              <a:spcAft>
                <a:spcPts val="0"/>
              </a:spcAft>
              <a:buSzPts val="1400"/>
              <a:buNone/>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120" name="Google Shape;120;g6347030229_0_16"/>
          <p:cNvSpPr txBox="1">
            <a:spLocks noGrp="1"/>
          </p:cNvSpPr>
          <p:nvPr>
            <p:ph type="body" idx="2"/>
          </p:nvPr>
        </p:nvSpPr>
        <p:spPr>
          <a:xfrm>
            <a:off x="4674240" y="1604520"/>
            <a:ext cx="4015800" cy="39774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a:lvl1pPr>
            <a:lvl2pPr marL="914400" lvl="1" indent="-228600" algn="l" rtl="0">
              <a:lnSpc>
                <a:spcPct val="100000"/>
              </a:lnSpc>
              <a:spcBef>
                <a:spcPts val="0"/>
              </a:spcBef>
              <a:spcAft>
                <a:spcPts val="0"/>
              </a:spcAft>
              <a:buSzPts val="1400"/>
              <a:buNone/>
              <a:defRPr/>
            </a:lvl2pPr>
            <a:lvl3pPr marL="1371600" lvl="2" indent="-228600" algn="l" rtl="0">
              <a:lnSpc>
                <a:spcPct val="100000"/>
              </a:lnSpc>
              <a:spcBef>
                <a:spcPts val="0"/>
              </a:spcBef>
              <a:spcAft>
                <a:spcPts val="0"/>
              </a:spcAft>
              <a:buSzPts val="1400"/>
              <a:buNone/>
              <a:defRPr/>
            </a:lvl3pPr>
            <a:lvl4pPr marL="1828800" lvl="3" indent="-228600" algn="l" rtl="0">
              <a:lnSpc>
                <a:spcPct val="100000"/>
              </a:lnSpc>
              <a:spcBef>
                <a:spcPts val="0"/>
              </a:spcBef>
              <a:spcAft>
                <a:spcPts val="0"/>
              </a:spcAft>
              <a:buSzPts val="1400"/>
              <a:buNone/>
              <a:defRPr/>
            </a:lvl4pPr>
            <a:lvl5pPr marL="2286000" lvl="4" indent="-228600" algn="l" rtl="0">
              <a:lnSpc>
                <a:spcPct val="100000"/>
              </a:lnSpc>
              <a:spcBef>
                <a:spcPts val="0"/>
              </a:spcBef>
              <a:spcAft>
                <a:spcPts val="0"/>
              </a:spcAft>
              <a:buSzPts val="1400"/>
              <a:buNone/>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21"/>
        <p:cNvGrpSpPr/>
        <p:nvPr/>
      </p:nvGrpSpPr>
      <p:grpSpPr>
        <a:xfrm>
          <a:off x="0" y="0"/>
          <a:ext cx="0" cy="0"/>
          <a:chOff x="0" y="0"/>
          <a:chExt cx="0" cy="0"/>
        </a:xfrm>
      </p:grpSpPr>
      <p:sp>
        <p:nvSpPr>
          <p:cNvPr id="122" name="Google Shape;122;g6347030229_0_20"/>
          <p:cNvSpPr txBox="1">
            <a:spLocks noGrp="1"/>
          </p:cNvSpPr>
          <p:nvPr>
            <p:ph type="title"/>
          </p:nvPr>
        </p:nvSpPr>
        <p:spPr>
          <a:xfrm>
            <a:off x="457200" y="273600"/>
            <a:ext cx="8229300" cy="11448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Content" type="obj">
  <p:cSld name="OBJECT">
    <p:spTree>
      <p:nvGrpSpPr>
        <p:cNvPr id="1" name="Shape 12"/>
        <p:cNvGrpSpPr/>
        <p:nvPr/>
      </p:nvGrpSpPr>
      <p:grpSpPr>
        <a:xfrm>
          <a:off x="0" y="0"/>
          <a:ext cx="0" cy="0"/>
          <a:chOff x="0" y="0"/>
          <a:chExt cx="0" cy="0"/>
        </a:xfrm>
      </p:grpSpPr>
      <p:sp>
        <p:nvSpPr>
          <p:cNvPr id="13" name="Google Shape;13;p12"/>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12"/>
          <p:cNvSpPr txBox="1">
            <a:spLocks noGrp="1"/>
          </p:cNvSpPr>
          <p:nvPr>
            <p:ph type="body" idx="1"/>
          </p:nvPr>
        </p:nvSpPr>
        <p:spPr>
          <a:xfrm>
            <a:off x="457200" y="1604520"/>
            <a:ext cx="8229240" cy="397728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entered Text" type="objOnly">
  <p:cSld name="OBJECT_ONLY">
    <p:spTree>
      <p:nvGrpSpPr>
        <p:cNvPr id="1" name="Shape 123"/>
        <p:cNvGrpSpPr/>
        <p:nvPr/>
      </p:nvGrpSpPr>
      <p:grpSpPr>
        <a:xfrm>
          <a:off x="0" y="0"/>
          <a:ext cx="0" cy="0"/>
          <a:chOff x="0" y="0"/>
          <a:chExt cx="0" cy="0"/>
        </a:xfrm>
      </p:grpSpPr>
      <p:sp>
        <p:nvSpPr>
          <p:cNvPr id="124" name="Google Shape;124;g6347030229_0_22"/>
          <p:cNvSpPr txBox="1">
            <a:spLocks noGrp="1"/>
          </p:cNvSpPr>
          <p:nvPr>
            <p:ph type="subTitle" idx="1"/>
          </p:nvPr>
        </p:nvSpPr>
        <p:spPr>
          <a:xfrm>
            <a:off x="457200" y="273600"/>
            <a:ext cx="8229300" cy="53079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2 Content and Content" type="twoObjAndObj">
  <p:cSld name="TWO_OBJECTS_AND_OBJECT">
    <p:spTree>
      <p:nvGrpSpPr>
        <p:cNvPr id="1" name="Shape 125"/>
        <p:cNvGrpSpPr/>
        <p:nvPr/>
      </p:nvGrpSpPr>
      <p:grpSpPr>
        <a:xfrm>
          <a:off x="0" y="0"/>
          <a:ext cx="0" cy="0"/>
          <a:chOff x="0" y="0"/>
          <a:chExt cx="0" cy="0"/>
        </a:xfrm>
      </p:grpSpPr>
      <p:sp>
        <p:nvSpPr>
          <p:cNvPr id="126" name="Google Shape;126;g6347030229_0_24"/>
          <p:cNvSpPr txBox="1">
            <a:spLocks noGrp="1"/>
          </p:cNvSpPr>
          <p:nvPr>
            <p:ph type="title"/>
          </p:nvPr>
        </p:nvSpPr>
        <p:spPr>
          <a:xfrm>
            <a:off x="457200" y="273600"/>
            <a:ext cx="8229300" cy="11448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7" name="Google Shape;127;g6347030229_0_24"/>
          <p:cNvSpPr txBox="1">
            <a:spLocks noGrp="1"/>
          </p:cNvSpPr>
          <p:nvPr>
            <p:ph type="body" idx="1"/>
          </p:nvPr>
        </p:nvSpPr>
        <p:spPr>
          <a:xfrm>
            <a:off x="457200" y="1604520"/>
            <a:ext cx="4015800" cy="18969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a:lvl1pPr>
            <a:lvl2pPr marL="914400" lvl="1" indent="-228600" algn="l" rtl="0">
              <a:lnSpc>
                <a:spcPct val="100000"/>
              </a:lnSpc>
              <a:spcBef>
                <a:spcPts val="0"/>
              </a:spcBef>
              <a:spcAft>
                <a:spcPts val="0"/>
              </a:spcAft>
              <a:buSzPts val="1400"/>
              <a:buNone/>
              <a:defRPr/>
            </a:lvl2pPr>
            <a:lvl3pPr marL="1371600" lvl="2" indent="-228600" algn="l" rtl="0">
              <a:lnSpc>
                <a:spcPct val="100000"/>
              </a:lnSpc>
              <a:spcBef>
                <a:spcPts val="0"/>
              </a:spcBef>
              <a:spcAft>
                <a:spcPts val="0"/>
              </a:spcAft>
              <a:buSzPts val="1400"/>
              <a:buNone/>
              <a:defRPr/>
            </a:lvl3pPr>
            <a:lvl4pPr marL="1828800" lvl="3" indent="-228600" algn="l" rtl="0">
              <a:lnSpc>
                <a:spcPct val="100000"/>
              </a:lnSpc>
              <a:spcBef>
                <a:spcPts val="0"/>
              </a:spcBef>
              <a:spcAft>
                <a:spcPts val="0"/>
              </a:spcAft>
              <a:buSzPts val="1400"/>
              <a:buNone/>
              <a:defRPr/>
            </a:lvl4pPr>
            <a:lvl5pPr marL="2286000" lvl="4" indent="-228600" algn="l" rtl="0">
              <a:lnSpc>
                <a:spcPct val="100000"/>
              </a:lnSpc>
              <a:spcBef>
                <a:spcPts val="0"/>
              </a:spcBef>
              <a:spcAft>
                <a:spcPts val="0"/>
              </a:spcAft>
              <a:buSzPts val="1400"/>
              <a:buNone/>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128" name="Google Shape;128;g6347030229_0_24"/>
          <p:cNvSpPr txBox="1">
            <a:spLocks noGrp="1"/>
          </p:cNvSpPr>
          <p:nvPr>
            <p:ph type="body" idx="2"/>
          </p:nvPr>
        </p:nvSpPr>
        <p:spPr>
          <a:xfrm>
            <a:off x="457200" y="3682080"/>
            <a:ext cx="4015800" cy="18969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a:lvl1pPr>
            <a:lvl2pPr marL="914400" lvl="1" indent="-228600" algn="l" rtl="0">
              <a:lnSpc>
                <a:spcPct val="100000"/>
              </a:lnSpc>
              <a:spcBef>
                <a:spcPts val="0"/>
              </a:spcBef>
              <a:spcAft>
                <a:spcPts val="0"/>
              </a:spcAft>
              <a:buSzPts val="1400"/>
              <a:buNone/>
              <a:defRPr/>
            </a:lvl2pPr>
            <a:lvl3pPr marL="1371600" lvl="2" indent="-228600" algn="l" rtl="0">
              <a:lnSpc>
                <a:spcPct val="100000"/>
              </a:lnSpc>
              <a:spcBef>
                <a:spcPts val="0"/>
              </a:spcBef>
              <a:spcAft>
                <a:spcPts val="0"/>
              </a:spcAft>
              <a:buSzPts val="1400"/>
              <a:buNone/>
              <a:defRPr/>
            </a:lvl3pPr>
            <a:lvl4pPr marL="1828800" lvl="3" indent="-228600" algn="l" rtl="0">
              <a:lnSpc>
                <a:spcPct val="100000"/>
              </a:lnSpc>
              <a:spcBef>
                <a:spcPts val="0"/>
              </a:spcBef>
              <a:spcAft>
                <a:spcPts val="0"/>
              </a:spcAft>
              <a:buSzPts val="1400"/>
              <a:buNone/>
              <a:defRPr/>
            </a:lvl4pPr>
            <a:lvl5pPr marL="2286000" lvl="4" indent="-228600" algn="l" rtl="0">
              <a:lnSpc>
                <a:spcPct val="100000"/>
              </a:lnSpc>
              <a:spcBef>
                <a:spcPts val="0"/>
              </a:spcBef>
              <a:spcAft>
                <a:spcPts val="0"/>
              </a:spcAft>
              <a:buSzPts val="1400"/>
              <a:buNone/>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129" name="Google Shape;129;g6347030229_0_24"/>
          <p:cNvSpPr txBox="1">
            <a:spLocks noGrp="1"/>
          </p:cNvSpPr>
          <p:nvPr>
            <p:ph type="body" idx="3"/>
          </p:nvPr>
        </p:nvSpPr>
        <p:spPr>
          <a:xfrm>
            <a:off x="4674240" y="1604520"/>
            <a:ext cx="4015800" cy="39774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a:lvl1pPr>
            <a:lvl2pPr marL="914400" lvl="1" indent="-228600" algn="l" rtl="0">
              <a:lnSpc>
                <a:spcPct val="100000"/>
              </a:lnSpc>
              <a:spcBef>
                <a:spcPts val="0"/>
              </a:spcBef>
              <a:spcAft>
                <a:spcPts val="0"/>
              </a:spcAft>
              <a:buSzPts val="1400"/>
              <a:buNone/>
              <a:defRPr/>
            </a:lvl2pPr>
            <a:lvl3pPr marL="1371600" lvl="2" indent="-228600" algn="l" rtl="0">
              <a:lnSpc>
                <a:spcPct val="100000"/>
              </a:lnSpc>
              <a:spcBef>
                <a:spcPts val="0"/>
              </a:spcBef>
              <a:spcAft>
                <a:spcPts val="0"/>
              </a:spcAft>
              <a:buSzPts val="1400"/>
              <a:buNone/>
              <a:defRPr/>
            </a:lvl3pPr>
            <a:lvl4pPr marL="1828800" lvl="3" indent="-228600" algn="l" rtl="0">
              <a:lnSpc>
                <a:spcPct val="100000"/>
              </a:lnSpc>
              <a:spcBef>
                <a:spcPts val="0"/>
              </a:spcBef>
              <a:spcAft>
                <a:spcPts val="0"/>
              </a:spcAft>
              <a:buSzPts val="1400"/>
              <a:buNone/>
              <a:defRPr/>
            </a:lvl4pPr>
            <a:lvl5pPr marL="2286000" lvl="4" indent="-228600" algn="l" rtl="0">
              <a:lnSpc>
                <a:spcPct val="100000"/>
              </a:lnSpc>
              <a:spcBef>
                <a:spcPts val="0"/>
              </a:spcBef>
              <a:spcAft>
                <a:spcPts val="0"/>
              </a:spcAft>
              <a:buSzPts val="1400"/>
              <a:buNone/>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Content and 2 Content" type="objAndTwoObj">
  <p:cSld name="OBJECT_AND_TWO_OBJECTS">
    <p:spTree>
      <p:nvGrpSpPr>
        <p:cNvPr id="1" name="Shape 130"/>
        <p:cNvGrpSpPr/>
        <p:nvPr/>
      </p:nvGrpSpPr>
      <p:grpSpPr>
        <a:xfrm>
          <a:off x="0" y="0"/>
          <a:ext cx="0" cy="0"/>
          <a:chOff x="0" y="0"/>
          <a:chExt cx="0" cy="0"/>
        </a:xfrm>
      </p:grpSpPr>
      <p:sp>
        <p:nvSpPr>
          <p:cNvPr id="131" name="Google Shape;131;g6347030229_0_29"/>
          <p:cNvSpPr txBox="1">
            <a:spLocks noGrp="1"/>
          </p:cNvSpPr>
          <p:nvPr>
            <p:ph type="title"/>
          </p:nvPr>
        </p:nvSpPr>
        <p:spPr>
          <a:xfrm>
            <a:off x="457200" y="273600"/>
            <a:ext cx="8229300" cy="11448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32" name="Google Shape;132;g6347030229_0_29"/>
          <p:cNvSpPr txBox="1">
            <a:spLocks noGrp="1"/>
          </p:cNvSpPr>
          <p:nvPr>
            <p:ph type="body" idx="1"/>
          </p:nvPr>
        </p:nvSpPr>
        <p:spPr>
          <a:xfrm>
            <a:off x="457200" y="1604520"/>
            <a:ext cx="4015800" cy="39774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a:lvl1pPr>
            <a:lvl2pPr marL="914400" lvl="1" indent="-228600" algn="l" rtl="0">
              <a:lnSpc>
                <a:spcPct val="100000"/>
              </a:lnSpc>
              <a:spcBef>
                <a:spcPts val="0"/>
              </a:spcBef>
              <a:spcAft>
                <a:spcPts val="0"/>
              </a:spcAft>
              <a:buSzPts val="1400"/>
              <a:buNone/>
              <a:defRPr/>
            </a:lvl2pPr>
            <a:lvl3pPr marL="1371600" lvl="2" indent="-228600" algn="l" rtl="0">
              <a:lnSpc>
                <a:spcPct val="100000"/>
              </a:lnSpc>
              <a:spcBef>
                <a:spcPts val="0"/>
              </a:spcBef>
              <a:spcAft>
                <a:spcPts val="0"/>
              </a:spcAft>
              <a:buSzPts val="1400"/>
              <a:buNone/>
              <a:defRPr/>
            </a:lvl3pPr>
            <a:lvl4pPr marL="1828800" lvl="3" indent="-228600" algn="l" rtl="0">
              <a:lnSpc>
                <a:spcPct val="100000"/>
              </a:lnSpc>
              <a:spcBef>
                <a:spcPts val="0"/>
              </a:spcBef>
              <a:spcAft>
                <a:spcPts val="0"/>
              </a:spcAft>
              <a:buSzPts val="1400"/>
              <a:buNone/>
              <a:defRPr/>
            </a:lvl4pPr>
            <a:lvl5pPr marL="2286000" lvl="4" indent="-228600" algn="l" rtl="0">
              <a:lnSpc>
                <a:spcPct val="100000"/>
              </a:lnSpc>
              <a:spcBef>
                <a:spcPts val="0"/>
              </a:spcBef>
              <a:spcAft>
                <a:spcPts val="0"/>
              </a:spcAft>
              <a:buSzPts val="1400"/>
              <a:buNone/>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133" name="Google Shape;133;g6347030229_0_29"/>
          <p:cNvSpPr txBox="1">
            <a:spLocks noGrp="1"/>
          </p:cNvSpPr>
          <p:nvPr>
            <p:ph type="body" idx="2"/>
          </p:nvPr>
        </p:nvSpPr>
        <p:spPr>
          <a:xfrm>
            <a:off x="4674240" y="1604520"/>
            <a:ext cx="4015800" cy="18969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a:lvl1pPr>
            <a:lvl2pPr marL="914400" lvl="1" indent="-228600" algn="l" rtl="0">
              <a:lnSpc>
                <a:spcPct val="100000"/>
              </a:lnSpc>
              <a:spcBef>
                <a:spcPts val="0"/>
              </a:spcBef>
              <a:spcAft>
                <a:spcPts val="0"/>
              </a:spcAft>
              <a:buSzPts val="1400"/>
              <a:buNone/>
              <a:defRPr/>
            </a:lvl2pPr>
            <a:lvl3pPr marL="1371600" lvl="2" indent="-228600" algn="l" rtl="0">
              <a:lnSpc>
                <a:spcPct val="100000"/>
              </a:lnSpc>
              <a:spcBef>
                <a:spcPts val="0"/>
              </a:spcBef>
              <a:spcAft>
                <a:spcPts val="0"/>
              </a:spcAft>
              <a:buSzPts val="1400"/>
              <a:buNone/>
              <a:defRPr/>
            </a:lvl3pPr>
            <a:lvl4pPr marL="1828800" lvl="3" indent="-228600" algn="l" rtl="0">
              <a:lnSpc>
                <a:spcPct val="100000"/>
              </a:lnSpc>
              <a:spcBef>
                <a:spcPts val="0"/>
              </a:spcBef>
              <a:spcAft>
                <a:spcPts val="0"/>
              </a:spcAft>
              <a:buSzPts val="1400"/>
              <a:buNone/>
              <a:defRPr/>
            </a:lvl4pPr>
            <a:lvl5pPr marL="2286000" lvl="4" indent="-228600" algn="l" rtl="0">
              <a:lnSpc>
                <a:spcPct val="100000"/>
              </a:lnSpc>
              <a:spcBef>
                <a:spcPts val="0"/>
              </a:spcBef>
              <a:spcAft>
                <a:spcPts val="0"/>
              </a:spcAft>
              <a:buSzPts val="1400"/>
              <a:buNone/>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134" name="Google Shape;134;g6347030229_0_29"/>
          <p:cNvSpPr txBox="1">
            <a:spLocks noGrp="1"/>
          </p:cNvSpPr>
          <p:nvPr>
            <p:ph type="body" idx="3"/>
          </p:nvPr>
        </p:nvSpPr>
        <p:spPr>
          <a:xfrm>
            <a:off x="4674240" y="3682080"/>
            <a:ext cx="4015800" cy="18969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a:lvl1pPr>
            <a:lvl2pPr marL="914400" lvl="1" indent="-228600" algn="l" rtl="0">
              <a:lnSpc>
                <a:spcPct val="100000"/>
              </a:lnSpc>
              <a:spcBef>
                <a:spcPts val="0"/>
              </a:spcBef>
              <a:spcAft>
                <a:spcPts val="0"/>
              </a:spcAft>
              <a:buSzPts val="1400"/>
              <a:buNone/>
              <a:defRPr/>
            </a:lvl2pPr>
            <a:lvl3pPr marL="1371600" lvl="2" indent="-228600" algn="l" rtl="0">
              <a:lnSpc>
                <a:spcPct val="100000"/>
              </a:lnSpc>
              <a:spcBef>
                <a:spcPts val="0"/>
              </a:spcBef>
              <a:spcAft>
                <a:spcPts val="0"/>
              </a:spcAft>
              <a:buSzPts val="1400"/>
              <a:buNone/>
              <a:defRPr/>
            </a:lvl3pPr>
            <a:lvl4pPr marL="1828800" lvl="3" indent="-228600" algn="l" rtl="0">
              <a:lnSpc>
                <a:spcPct val="100000"/>
              </a:lnSpc>
              <a:spcBef>
                <a:spcPts val="0"/>
              </a:spcBef>
              <a:spcAft>
                <a:spcPts val="0"/>
              </a:spcAft>
              <a:buSzPts val="1400"/>
              <a:buNone/>
              <a:defRPr/>
            </a:lvl4pPr>
            <a:lvl5pPr marL="2286000" lvl="4" indent="-228600" algn="l" rtl="0">
              <a:lnSpc>
                <a:spcPct val="100000"/>
              </a:lnSpc>
              <a:spcBef>
                <a:spcPts val="0"/>
              </a:spcBef>
              <a:spcAft>
                <a:spcPts val="0"/>
              </a:spcAft>
              <a:buSzPts val="1400"/>
              <a:buNone/>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2 Content over Content" type="twoObjOverTx">
  <p:cSld name="TWO_OBJECTS_OVER_TEXT">
    <p:spTree>
      <p:nvGrpSpPr>
        <p:cNvPr id="1" name="Shape 135"/>
        <p:cNvGrpSpPr/>
        <p:nvPr/>
      </p:nvGrpSpPr>
      <p:grpSpPr>
        <a:xfrm>
          <a:off x="0" y="0"/>
          <a:ext cx="0" cy="0"/>
          <a:chOff x="0" y="0"/>
          <a:chExt cx="0" cy="0"/>
        </a:xfrm>
      </p:grpSpPr>
      <p:sp>
        <p:nvSpPr>
          <p:cNvPr id="136" name="Google Shape;136;g6347030229_0_34"/>
          <p:cNvSpPr txBox="1">
            <a:spLocks noGrp="1"/>
          </p:cNvSpPr>
          <p:nvPr>
            <p:ph type="title"/>
          </p:nvPr>
        </p:nvSpPr>
        <p:spPr>
          <a:xfrm>
            <a:off x="457200" y="273600"/>
            <a:ext cx="8229300" cy="11448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37" name="Google Shape;137;g6347030229_0_34"/>
          <p:cNvSpPr txBox="1">
            <a:spLocks noGrp="1"/>
          </p:cNvSpPr>
          <p:nvPr>
            <p:ph type="body" idx="1"/>
          </p:nvPr>
        </p:nvSpPr>
        <p:spPr>
          <a:xfrm>
            <a:off x="457200" y="1604520"/>
            <a:ext cx="4015800" cy="18969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a:lvl1pPr>
            <a:lvl2pPr marL="914400" lvl="1" indent="-228600" algn="l" rtl="0">
              <a:lnSpc>
                <a:spcPct val="100000"/>
              </a:lnSpc>
              <a:spcBef>
                <a:spcPts val="0"/>
              </a:spcBef>
              <a:spcAft>
                <a:spcPts val="0"/>
              </a:spcAft>
              <a:buSzPts val="1400"/>
              <a:buNone/>
              <a:defRPr/>
            </a:lvl2pPr>
            <a:lvl3pPr marL="1371600" lvl="2" indent="-228600" algn="l" rtl="0">
              <a:lnSpc>
                <a:spcPct val="100000"/>
              </a:lnSpc>
              <a:spcBef>
                <a:spcPts val="0"/>
              </a:spcBef>
              <a:spcAft>
                <a:spcPts val="0"/>
              </a:spcAft>
              <a:buSzPts val="1400"/>
              <a:buNone/>
              <a:defRPr/>
            </a:lvl3pPr>
            <a:lvl4pPr marL="1828800" lvl="3" indent="-228600" algn="l" rtl="0">
              <a:lnSpc>
                <a:spcPct val="100000"/>
              </a:lnSpc>
              <a:spcBef>
                <a:spcPts val="0"/>
              </a:spcBef>
              <a:spcAft>
                <a:spcPts val="0"/>
              </a:spcAft>
              <a:buSzPts val="1400"/>
              <a:buNone/>
              <a:defRPr/>
            </a:lvl4pPr>
            <a:lvl5pPr marL="2286000" lvl="4" indent="-228600" algn="l" rtl="0">
              <a:lnSpc>
                <a:spcPct val="100000"/>
              </a:lnSpc>
              <a:spcBef>
                <a:spcPts val="0"/>
              </a:spcBef>
              <a:spcAft>
                <a:spcPts val="0"/>
              </a:spcAft>
              <a:buSzPts val="1400"/>
              <a:buNone/>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138" name="Google Shape;138;g6347030229_0_34"/>
          <p:cNvSpPr txBox="1">
            <a:spLocks noGrp="1"/>
          </p:cNvSpPr>
          <p:nvPr>
            <p:ph type="body" idx="2"/>
          </p:nvPr>
        </p:nvSpPr>
        <p:spPr>
          <a:xfrm>
            <a:off x="4674240" y="1604520"/>
            <a:ext cx="4015800" cy="18969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a:lvl1pPr>
            <a:lvl2pPr marL="914400" lvl="1" indent="-228600" algn="l" rtl="0">
              <a:lnSpc>
                <a:spcPct val="100000"/>
              </a:lnSpc>
              <a:spcBef>
                <a:spcPts val="0"/>
              </a:spcBef>
              <a:spcAft>
                <a:spcPts val="0"/>
              </a:spcAft>
              <a:buSzPts val="1400"/>
              <a:buNone/>
              <a:defRPr/>
            </a:lvl2pPr>
            <a:lvl3pPr marL="1371600" lvl="2" indent="-228600" algn="l" rtl="0">
              <a:lnSpc>
                <a:spcPct val="100000"/>
              </a:lnSpc>
              <a:spcBef>
                <a:spcPts val="0"/>
              </a:spcBef>
              <a:spcAft>
                <a:spcPts val="0"/>
              </a:spcAft>
              <a:buSzPts val="1400"/>
              <a:buNone/>
              <a:defRPr/>
            </a:lvl3pPr>
            <a:lvl4pPr marL="1828800" lvl="3" indent="-228600" algn="l" rtl="0">
              <a:lnSpc>
                <a:spcPct val="100000"/>
              </a:lnSpc>
              <a:spcBef>
                <a:spcPts val="0"/>
              </a:spcBef>
              <a:spcAft>
                <a:spcPts val="0"/>
              </a:spcAft>
              <a:buSzPts val="1400"/>
              <a:buNone/>
              <a:defRPr/>
            </a:lvl4pPr>
            <a:lvl5pPr marL="2286000" lvl="4" indent="-228600" algn="l" rtl="0">
              <a:lnSpc>
                <a:spcPct val="100000"/>
              </a:lnSpc>
              <a:spcBef>
                <a:spcPts val="0"/>
              </a:spcBef>
              <a:spcAft>
                <a:spcPts val="0"/>
              </a:spcAft>
              <a:buSzPts val="1400"/>
              <a:buNone/>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139" name="Google Shape;139;g6347030229_0_34"/>
          <p:cNvSpPr txBox="1">
            <a:spLocks noGrp="1"/>
          </p:cNvSpPr>
          <p:nvPr>
            <p:ph type="body" idx="3"/>
          </p:nvPr>
        </p:nvSpPr>
        <p:spPr>
          <a:xfrm>
            <a:off x="457200" y="3682080"/>
            <a:ext cx="8229300" cy="18969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a:lvl1pPr>
            <a:lvl2pPr marL="914400" lvl="1" indent="-228600" algn="l" rtl="0">
              <a:lnSpc>
                <a:spcPct val="100000"/>
              </a:lnSpc>
              <a:spcBef>
                <a:spcPts val="0"/>
              </a:spcBef>
              <a:spcAft>
                <a:spcPts val="0"/>
              </a:spcAft>
              <a:buSzPts val="1400"/>
              <a:buNone/>
              <a:defRPr/>
            </a:lvl2pPr>
            <a:lvl3pPr marL="1371600" lvl="2" indent="-228600" algn="l" rtl="0">
              <a:lnSpc>
                <a:spcPct val="100000"/>
              </a:lnSpc>
              <a:spcBef>
                <a:spcPts val="0"/>
              </a:spcBef>
              <a:spcAft>
                <a:spcPts val="0"/>
              </a:spcAft>
              <a:buSzPts val="1400"/>
              <a:buNone/>
              <a:defRPr/>
            </a:lvl3pPr>
            <a:lvl4pPr marL="1828800" lvl="3" indent="-228600" algn="l" rtl="0">
              <a:lnSpc>
                <a:spcPct val="100000"/>
              </a:lnSpc>
              <a:spcBef>
                <a:spcPts val="0"/>
              </a:spcBef>
              <a:spcAft>
                <a:spcPts val="0"/>
              </a:spcAft>
              <a:buSzPts val="1400"/>
              <a:buNone/>
              <a:defRPr/>
            </a:lvl4pPr>
            <a:lvl5pPr marL="2286000" lvl="4" indent="-228600" algn="l" rtl="0">
              <a:lnSpc>
                <a:spcPct val="100000"/>
              </a:lnSpc>
              <a:spcBef>
                <a:spcPts val="0"/>
              </a:spcBef>
              <a:spcAft>
                <a:spcPts val="0"/>
              </a:spcAft>
              <a:buSzPts val="1400"/>
              <a:buNone/>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Content over Content" type="objOverTx">
  <p:cSld name="OBJECT_OVER_TEXT">
    <p:spTree>
      <p:nvGrpSpPr>
        <p:cNvPr id="1" name="Shape 140"/>
        <p:cNvGrpSpPr/>
        <p:nvPr/>
      </p:nvGrpSpPr>
      <p:grpSpPr>
        <a:xfrm>
          <a:off x="0" y="0"/>
          <a:ext cx="0" cy="0"/>
          <a:chOff x="0" y="0"/>
          <a:chExt cx="0" cy="0"/>
        </a:xfrm>
      </p:grpSpPr>
      <p:sp>
        <p:nvSpPr>
          <p:cNvPr id="141" name="Google Shape;141;g6347030229_0_39"/>
          <p:cNvSpPr txBox="1">
            <a:spLocks noGrp="1"/>
          </p:cNvSpPr>
          <p:nvPr>
            <p:ph type="title"/>
          </p:nvPr>
        </p:nvSpPr>
        <p:spPr>
          <a:xfrm>
            <a:off x="457200" y="273600"/>
            <a:ext cx="8229300" cy="11448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2" name="Google Shape;142;g6347030229_0_39"/>
          <p:cNvSpPr txBox="1">
            <a:spLocks noGrp="1"/>
          </p:cNvSpPr>
          <p:nvPr>
            <p:ph type="body" idx="1"/>
          </p:nvPr>
        </p:nvSpPr>
        <p:spPr>
          <a:xfrm>
            <a:off x="457200" y="1604520"/>
            <a:ext cx="8229300" cy="18969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a:lvl1pPr>
            <a:lvl2pPr marL="914400" lvl="1" indent="-228600" algn="l" rtl="0">
              <a:lnSpc>
                <a:spcPct val="100000"/>
              </a:lnSpc>
              <a:spcBef>
                <a:spcPts val="0"/>
              </a:spcBef>
              <a:spcAft>
                <a:spcPts val="0"/>
              </a:spcAft>
              <a:buSzPts val="1400"/>
              <a:buNone/>
              <a:defRPr/>
            </a:lvl2pPr>
            <a:lvl3pPr marL="1371600" lvl="2" indent="-228600" algn="l" rtl="0">
              <a:lnSpc>
                <a:spcPct val="100000"/>
              </a:lnSpc>
              <a:spcBef>
                <a:spcPts val="0"/>
              </a:spcBef>
              <a:spcAft>
                <a:spcPts val="0"/>
              </a:spcAft>
              <a:buSzPts val="1400"/>
              <a:buNone/>
              <a:defRPr/>
            </a:lvl3pPr>
            <a:lvl4pPr marL="1828800" lvl="3" indent="-228600" algn="l" rtl="0">
              <a:lnSpc>
                <a:spcPct val="100000"/>
              </a:lnSpc>
              <a:spcBef>
                <a:spcPts val="0"/>
              </a:spcBef>
              <a:spcAft>
                <a:spcPts val="0"/>
              </a:spcAft>
              <a:buSzPts val="1400"/>
              <a:buNone/>
              <a:defRPr/>
            </a:lvl4pPr>
            <a:lvl5pPr marL="2286000" lvl="4" indent="-228600" algn="l" rtl="0">
              <a:lnSpc>
                <a:spcPct val="100000"/>
              </a:lnSpc>
              <a:spcBef>
                <a:spcPts val="0"/>
              </a:spcBef>
              <a:spcAft>
                <a:spcPts val="0"/>
              </a:spcAft>
              <a:buSzPts val="1400"/>
              <a:buNone/>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143" name="Google Shape;143;g6347030229_0_39"/>
          <p:cNvSpPr txBox="1">
            <a:spLocks noGrp="1"/>
          </p:cNvSpPr>
          <p:nvPr>
            <p:ph type="body" idx="2"/>
          </p:nvPr>
        </p:nvSpPr>
        <p:spPr>
          <a:xfrm>
            <a:off x="457200" y="3682080"/>
            <a:ext cx="8229300" cy="18969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a:lvl1pPr>
            <a:lvl2pPr marL="914400" lvl="1" indent="-228600" algn="l" rtl="0">
              <a:lnSpc>
                <a:spcPct val="100000"/>
              </a:lnSpc>
              <a:spcBef>
                <a:spcPts val="0"/>
              </a:spcBef>
              <a:spcAft>
                <a:spcPts val="0"/>
              </a:spcAft>
              <a:buSzPts val="1400"/>
              <a:buNone/>
              <a:defRPr/>
            </a:lvl2pPr>
            <a:lvl3pPr marL="1371600" lvl="2" indent="-228600" algn="l" rtl="0">
              <a:lnSpc>
                <a:spcPct val="100000"/>
              </a:lnSpc>
              <a:spcBef>
                <a:spcPts val="0"/>
              </a:spcBef>
              <a:spcAft>
                <a:spcPts val="0"/>
              </a:spcAft>
              <a:buSzPts val="1400"/>
              <a:buNone/>
              <a:defRPr/>
            </a:lvl3pPr>
            <a:lvl4pPr marL="1828800" lvl="3" indent="-228600" algn="l" rtl="0">
              <a:lnSpc>
                <a:spcPct val="100000"/>
              </a:lnSpc>
              <a:spcBef>
                <a:spcPts val="0"/>
              </a:spcBef>
              <a:spcAft>
                <a:spcPts val="0"/>
              </a:spcAft>
              <a:buSzPts val="1400"/>
              <a:buNone/>
              <a:defRPr/>
            </a:lvl4pPr>
            <a:lvl5pPr marL="2286000" lvl="4" indent="-228600" algn="l" rtl="0">
              <a:lnSpc>
                <a:spcPct val="100000"/>
              </a:lnSpc>
              <a:spcBef>
                <a:spcPts val="0"/>
              </a:spcBef>
              <a:spcAft>
                <a:spcPts val="0"/>
              </a:spcAft>
              <a:buSzPts val="1400"/>
              <a:buNone/>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4 Content" type="fourObj">
  <p:cSld name="FOUR_OBJECTS">
    <p:spTree>
      <p:nvGrpSpPr>
        <p:cNvPr id="1" name="Shape 144"/>
        <p:cNvGrpSpPr/>
        <p:nvPr/>
      </p:nvGrpSpPr>
      <p:grpSpPr>
        <a:xfrm>
          <a:off x="0" y="0"/>
          <a:ext cx="0" cy="0"/>
          <a:chOff x="0" y="0"/>
          <a:chExt cx="0" cy="0"/>
        </a:xfrm>
      </p:grpSpPr>
      <p:sp>
        <p:nvSpPr>
          <p:cNvPr id="145" name="Google Shape;145;g6347030229_0_43"/>
          <p:cNvSpPr txBox="1">
            <a:spLocks noGrp="1"/>
          </p:cNvSpPr>
          <p:nvPr>
            <p:ph type="title"/>
          </p:nvPr>
        </p:nvSpPr>
        <p:spPr>
          <a:xfrm>
            <a:off x="457200" y="273600"/>
            <a:ext cx="8229300" cy="11448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6" name="Google Shape;146;g6347030229_0_43"/>
          <p:cNvSpPr txBox="1">
            <a:spLocks noGrp="1"/>
          </p:cNvSpPr>
          <p:nvPr>
            <p:ph type="body" idx="1"/>
          </p:nvPr>
        </p:nvSpPr>
        <p:spPr>
          <a:xfrm>
            <a:off x="457200" y="1604520"/>
            <a:ext cx="4015800" cy="18969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a:lvl1pPr>
            <a:lvl2pPr marL="914400" lvl="1" indent="-228600" algn="l" rtl="0">
              <a:lnSpc>
                <a:spcPct val="100000"/>
              </a:lnSpc>
              <a:spcBef>
                <a:spcPts val="0"/>
              </a:spcBef>
              <a:spcAft>
                <a:spcPts val="0"/>
              </a:spcAft>
              <a:buSzPts val="1400"/>
              <a:buNone/>
              <a:defRPr/>
            </a:lvl2pPr>
            <a:lvl3pPr marL="1371600" lvl="2" indent="-228600" algn="l" rtl="0">
              <a:lnSpc>
                <a:spcPct val="100000"/>
              </a:lnSpc>
              <a:spcBef>
                <a:spcPts val="0"/>
              </a:spcBef>
              <a:spcAft>
                <a:spcPts val="0"/>
              </a:spcAft>
              <a:buSzPts val="1400"/>
              <a:buNone/>
              <a:defRPr/>
            </a:lvl3pPr>
            <a:lvl4pPr marL="1828800" lvl="3" indent="-228600" algn="l" rtl="0">
              <a:lnSpc>
                <a:spcPct val="100000"/>
              </a:lnSpc>
              <a:spcBef>
                <a:spcPts val="0"/>
              </a:spcBef>
              <a:spcAft>
                <a:spcPts val="0"/>
              </a:spcAft>
              <a:buSzPts val="1400"/>
              <a:buNone/>
              <a:defRPr/>
            </a:lvl4pPr>
            <a:lvl5pPr marL="2286000" lvl="4" indent="-228600" algn="l" rtl="0">
              <a:lnSpc>
                <a:spcPct val="100000"/>
              </a:lnSpc>
              <a:spcBef>
                <a:spcPts val="0"/>
              </a:spcBef>
              <a:spcAft>
                <a:spcPts val="0"/>
              </a:spcAft>
              <a:buSzPts val="1400"/>
              <a:buNone/>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147" name="Google Shape;147;g6347030229_0_43"/>
          <p:cNvSpPr txBox="1">
            <a:spLocks noGrp="1"/>
          </p:cNvSpPr>
          <p:nvPr>
            <p:ph type="body" idx="2"/>
          </p:nvPr>
        </p:nvSpPr>
        <p:spPr>
          <a:xfrm>
            <a:off x="4674240" y="1604520"/>
            <a:ext cx="4015800" cy="18969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a:lvl1pPr>
            <a:lvl2pPr marL="914400" lvl="1" indent="-228600" algn="l" rtl="0">
              <a:lnSpc>
                <a:spcPct val="100000"/>
              </a:lnSpc>
              <a:spcBef>
                <a:spcPts val="0"/>
              </a:spcBef>
              <a:spcAft>
                <a:spcPts val="0"/>
              </a:spcAft>
              <a:buSzPts val="1400"/>
              <a:buNone/>
              <a:defRPr/>
            </a:lvl2pPr>
            <a:lvl3pPr marL="1371600" lvl="2" indent="-228600" algn="l" rtl="0">
              <a:lnSpc>
                <a:spcPct val="100000"/>
              </a:lnSpc>
              <a:spcBef>
                <a:spcPts val="0"/>
              </a:spcBef>
              <a:spcAft>
                <a:spcPts val="0"/>
              </a:spcAft>
              <a:buSzPts val="1400"/>
              <a:buNone/>
              <a:defRPr/>
            </a:lvl3pPr>
            <a:lvl4pPr marL="1828800" lvl="3" indent="-228600" algn="l" rtl="0">
              <a:lnSpc>
                <a:spcPct val="100000"/>
              </a:lnSpc>
              <a:spcBef>
                <a:spcPts val="0"/>
              </a:spcBef>
              <a:spcAft>
                <a:spcPts val="0"/>
              </a:spcAft>
              <a:buSzPts val="1400"/>
              <a:buNone/>
              <a:defRPr/>
            </a:lvl4pPr>
            <a:lvl5pPr marL="2286000" lvl="4" indent="-228600" algn="l" rtl="0">
              <a:lnSpc>
                <a:spcPct val="100000"/>
              </a:lnSpc>
              <a:spcBef>
                <a:spcPts val="0"/>
              </a:spcBef>
              <a:spcAft>
                <a:spcPts val="0"/>
              </a:spcAft>
              <a:buSzPts val="1400"/>
              <a:buNone/>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148" name="Google Shape;148;g6347030229_0_43"/>
          <p:cNvSpPr txBox="1">
            <a:spLocks noGrp="1"/>
          </p:cNvSpPr>
          <p:nvPr>
            <p:ph type="body" idx="3"/>
          </p:nvPr>
        </p:nvSpPr>
        <p:spPr>
          <a:xfrm>
            <a:off x="4674240" y="3682080"/>
            <a:ext cx="4015800" cy="18969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a:lvl1pPr>
            <a:lvl2pPr marL="914400" lvl="1" indent="-228600" algn="l" rtl="0">
              <a:lnSpc>
                <a:spcPct val="100000"/>
              </a:lnSpc>
              <a:spcBef>
                <a:spcPts val="0"/>
              </a:spcBef>
              <a:spcAft>
                <a:spcPts val="0"/>
              </a:spcAft>
              <a:buSzPts val="1400"/>
              <a:buNone/>
              <a:defRPr/>
            </a:lvl2pPr>
            <a:lvl3pPr marL="1371600" lvl="2" indent="-228600" algn="l" rtl="0">
              <a:lnSpc>
                <a:spcPct val="100000"/>
              </a:lnSpc>
              <a:spcBef>
                <a:spcPts val="0"/>
              </a:spcBef>
              <a:spcAft>
                <a:spcPts val="0"/>
              </a:spcAft>
              <a:buSzPts val="1400"/>
              <a:buNone/>
              <a:defRPr/>
            </a:lvl3pPr>
            <a:lvl4pPr marL="1828800" lvl="3" indent="-228600" algn="l" rtl="0">
              <a:lnSpc>
                <a:spcPct val="100000"/>
              </a:lnSpc>
              <a:spcBef>
                <a:spcPts val="0"/>
              </a:spcBef>
              <a:spcAft>
                <a:spcPts val="0"/>
              </a:spcAft>
              <a:buSzPts val="1400"/>
              <a:buNone/>
              <a:defRPr/>
            </a:lvl4pPr>
            <a:lvl5pPr marL="2286000" lvl="4" indent="-228600" algn="l" rtl="0">
              <a:lnSpc>
                <a:spcPct val="100000"/>
              </a:lnSpc>
              <a:spcBef>
                <a:spcPts val="0"/>
              </a:spcBef>
              <a:spcAft>
                <a:spcPts val="0"/>
              </a:spcAft>
              <a:buSzPts val="1400"/>
              <a:buNone/>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149" name="Google Shape;149;g6347030229_0_43"/>
          <p:cNvSpPr txBox="1">
            <a:spLocks noGrp="1"/>
          </p:cNvSpPr>
          <p:nvPr>
            <p:ph type="body" idx="4"/>
          </p:nvPr>
        </p:nvSpPr>
        <p:spPr>
          <a:xfrm>
            <a:off x="457200" y="3682080"/>
            <a:ext cx="4015800" cy="18969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a:lvl1pPr>
            <a:lvl2pPr marL="914400" lvl="1" indent="-228600" algn="l" rtl="0">
              <a:lnSpc>
                <a:spcPct val="100000"/>
              </a:lnSpc>
              <a:spcBef>
                <a:spcPts val="0"/>
              </a:spcBef>
              <a:spcAft>
                <a:spcPts val="0"/>
              </a:spcAft>
              <a:buSzPts val="1400"/>
              <a:buNone/>
              <a:defRPr/>
            </a:lvl2pPr>
            <a:lvl3pPr marL="1371600" lvl="2" indent="-228600" algn="l" rtl="0">
              <a:lnSpc>
                <a:spcPct val="100000"/>
              </a:lnSpc>
              <a:spcBef>
                <a:spcPts val="0"/>
              </a:spcBef>
              <a:spcAft>
                <a:spcPts val="0"/>
              </a:spcAft>
              <a:buSzPts val="1400"/>
              <a:buNone/>
              <a:defRPr/>
            </a:lvl3pPr>
            <a:lvl4pPr marL="1828800" lvl="3" indent="-228600" algn="l" rtl="0">
              <a:lnSpc>
                <a:spcPct val="100000"/>
              </a:lnSpc>
              <a:spcBef>
                <a:spcPts val="0"/>
              </a:spcBef>
              <a:spcAft>
                <a:spcPts val="0"/>
              </a:spcAft>
              <a:buSzPts val="1400"/>
              <a:buNone/>
              <a:defRPr/>
            </a:lvl4pPr>
            <a:lvl5pPr marL="2286000" lvl="4" indent="-228600" algn="l" rtl="0">
              <a:lnSpc>
                <a:spcPct val="100000"/>
              </a:lnSpc>
              <a:spcBef>
                <a:spcPts val="0"/>
              </a:spcBef>
              <a:spcAft>
                <a:spcPts val="0"/>
              </a:spcAft>
              <a:buSzPts val="1400"/>
              <a:buNone/>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6 Content">
  <p:cSld name="Title, 6 Content">
    <p:spTree>
      <p:nvGrpSpPr>
        <p:cNvPr id="1" name="Shape 150"/>
        <p:cNvGrpSpPr/>
        <p:nvPr/>
      </p:nvGrpSpPr>
      <p:grpSpPr>
        <a:xfrm>
          <a:off x="0" y="0"/>
          <a:ext cx="0" cy="0"/>
          <a:chOff x="0" y="0"/>
          <a:chExt cx="0" cy="0"/>
        </a:xfrm>
      </p:grpSpPr>
      <p:sp>
        <p:nvSpPr>
          <p:cNvPr id="151" name="Google Shape;151;g6347030229_0_49"/>
          <p:cNvSpPr txBox="1">
            <a:spLocks noGrp="1"/>
          </p:cNvSpPr>
          <p:nvPr>
            <p:ph type="title"/>
          </p:nvPr>
        </p:nvSpPr>
        <p:spPr>
          <a:xfrm>
            <a:off x="457200" y="273600"/>
            <a:ext cx="8229300" cy="11448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52" name="Google Shape;152;g6347030229_0_49"/>
          <p:cNvSpPr txBox="1">
            <a:spLocks noGrp="1"/>
          </p:cNvSpPr>
          <p:nvPr>
            <p:ph type="body" idx="1"/>
          </p:nvPr>
        </p:nvSpPr>
        <p:spPr>
          <a:xfrm>
            <a:off x="457200" y="1604520"/>
            <a:ext cx="2649600" cy="18969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a:lvl1pPr>
            <a:lvl2pPr marL="914400" lvl="1" indent="-228600" algn="l" rtl="0">
              <a:lnSpc>
                <a:spcPct val="100000"/>
              </a:lnSpc>
              <a:spcBef>
                <a:spcPts val="0"/>
              </a:spcBef>
              <a:spcAft>
                <a:spcPts val="0"/>
              </a:spcAft>
              <a:buSzPts val="1400"/>
              <a:buNone/>
              <a:defRPr/>
            </a:lvl2pPr>
            <a:lvl3pPr marL="1371600" lvl="2" indent="-228600" algn="l" rtl="0">
              <a:lnSpc>
                <a:spcPct val="100000"/>
              </a:lnSpc>
              <a:spcBef>
                <a:spcPts val="0"/>
              </a:spcBef>
              <a:spcAft>
                <a:spcPts val="0"/>
              </a:spcAft>
              <a:buSzPts val="1400"/>
              <a:buNone/>
              <a:defRPr/>
            </a:lvl3pPr>
            <a:lvl4pPr marL="1828800" lvl="3" indent="-228600" algn="l" rtl="0">
              <a:lnSpc>
                <a:spcPct val="100000"/>
              </a:lnSpc>
              <a:spcBef>
                <a:spcPts val="0"/>
              </a:spcBef>
              <a:spcAft>
                <a:spcPts val="0"/>
              </a:spcAft>
              <a:buSzPts val="1400"/>
              <a:buNone/>
              <a:defRPr/>
            </a:lvl4pPr>
            <a:lvl5pPr marL="2286000" lvl="4" indent="-228600" algn="l" rtl="0">
              <a:lnSpc>
                <a:spcPct val="100000"/>
              </a:lnSpc>
              <a:spcBef>
                <a:spcPts val="0"/>
              </a:spcBef>
              <a:spcAft>
                <a:spcPts val="0"/>
              </a:spcAft>
              <a:buSzPts val="1400"/>
              <a:buNone/>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153" name="Google Shape;153;g6347030229_0_49"/>
          <p:cNvSpPr txBox="1">
            <a:spLocks noGrp="1"/>
          </p:cNvSpPr>
          <p:nvPr>
            <p:ph type="body" idx="2"/>
          </p:nvPr>
        </p:nvSpPr>
        <p:spPr>
          <a:xfrm>
            <a:off x="3239640" y="1604520"/>
            <a:ext cx="2649600" cy="18969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a:lvl1pPr>
            <a:lvl2pPr marL="914400" lvl="1" indent="-228600" algn="l" rtl="0">
              <a:lnSpc>
                <a:spcPct val="100000"/>
              </a:lnSpc>
              <a:spcBef>
                <a:spcPts val="0"/>
              </a:spcBef>
              <a:spcAft>
                <a:spcPts val="0"/>
              </a:spcAft>
              <a:buSzPts val="1400"/>
              <a:buNone/>
              <a:defRPr/>
            </a:lvl2pPr>
            <a:lvl3pPr marL="1371600" lvl="2" indent="-228600" algn="l" rtl="0">
              <a:lnSpc>
                <a:spcPct val="100000"/>
              </a:lnSpc>
              <a:spcBef>
                <a:spcPts val="0"/>
              </a:spcBef>
              <a:spcAft>
                <a:spcPts val="0"/>
              </a:spcAft>
              <a:buSzPts val="1400"/>
              <a:buNone/>
              <a:defRPr/>
            </a:lvl3pPr>
            <a:lvl4pPr marL="1828800" lvl="3" indent="-228600" algn="l" rtl="0">
              <a:lnSpc>
                <a:spcPct val="100000"/>
              </a:lnSpc>
              <a:spcBef>
                <a:spcPts val="0"/>
              </a:spcBef>
              <a:spcAft>
                <a:spcPts val="0"/>
              </a:spcAft>
              <a:buSzPts val="1400"/>
              <a:buNone/>
              <a:defRPr/>
            </a:lvl4pPr>
            <a:lvl5pPr marL="2286000" lvl="4" indent="-228600" algn="l" rtl="0">
              <a:lnSpc>
                <a:spcPct val="100000"/>
              </a:lnSpc>
              <a:spcBef>
                <a:spcPts val="0"/>
              </a:spcBef>
              <a:spcAft>
                <a:spcPts val="0"/>
              </a:spcAft>
              <a:buSzPts val="1400"/>
              <a:buNone/>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154" name="Google Shape;154;g6347030229_0_49"/>
          <p:cNvSpPr txBox="1">
            <a:spLocks noGrp="1"/>
          </p:cNvSpPr>
          <p:nvPr>
            <p:ph type="body" idx="3"/>
          </p:nvPr>
        </p:nvSpPr>
        <p:spPr>
          <a:xfrm>
            <a:off x="6022080" y="1604520"/>
            <a:ext cx="2649600" cy="18969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a:lvl1pPr>
            <a:lvl2pPr marL="914400" lvl="1" indent="-228600" algn="l" rtl="0">
              <a:lnSpc>
                <a:spcPct val="100000"/>
              </a:lnSpc>
              <a:spcBef>
                <a:spcPts val="0"/>
              </a:spcBef>
              <a:spcAft>
                <a:spcPts val="0"/>
              </a:spcAft>
              <a:buSzPts val="1400"/>
              <a:buNone/>
              <a:defRPr/>
            </a:lvl2pPr>
            <a:lvl3pPr marL="1371600" lvl="2" indent="-228600" algn="l" rtl="0">
              <a:lnSpc>
                <a:spcPct val="100000"/>
              </a:lnSpc>
              <a:spcBef>
                <a:spcPts val="0"/>
              </a:spcBef>
              <a:spcAft>
                <a:spcPts val="0"/>
              </a:spcAft>
              <a:buSzPts val="1400"/>
              <a:buNone/>
              <a:defRPr/>
            </a:lvl3pPr>
            <a:lvl4pPr marL="1828800" lvl="3" indent="-228600" algn="l" rtl="0">
              <a:lnSpc>
                <a:spcPct val="100000"/>
              </a:lnSpc>
              <a:spcBef>
                <a:spcPts val="0"/>
              </a:spcBef>
              <a:spcAft>
                <a:spcPts val="0"/>
              </a:spcAft>
              <a:buSzPts val="1400"/>
              <a:buNone/>
              <a:defRPr/>
            </a:lvl4pPr>
            <a:lvl5pPr marL="2286000" lvl="4" indent="-228600" algn="l" rtl="0">
              <a:lnSpc>
                <a:spcPct val="100000"/>
              </a:lnSpc>
              <a:spcBef>
                <a:spcPts val="0"/>
              </a:spcBef>
              <a:spcAft>
                <a:spcPts val="0"/>
              </a:spcAft>
              <a:buSzPts val="1400"/>
              <a:buNone/>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155" name="Google Shape;155;g6347030229_0_49"/>
          <p:cNvSpPr txBox="1">
            <a:spLocks noGrp="1"/>
          </p:cNvSpPr>
          <p:nvPr>
            <p:ph type="body" idx="4"/>
          </p:nvPr>
        </p:nvSpPr>
        <p:spPr>
          <a:xfrm>
            <a:off x="6022080" y="3682080"/>
            <a:ext cx="2649600" cy="18969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a:lvl1pPr>
            <a:lvl2pPr marL="914400" lvl="1" indent="-228600" algn="l" rtl="0">
              <a:lnSpc>
                <a:spcPct val="100000"/>
              </a:lnSpc>
              <a:spcBef>
                <a:spcPts val="0"/>
              </a:spcBef>
              <a:spcAft>
                <a:spcPts val="0"/>
              </a:spcAft>
              <a:buSzPts val="1400"/>
              <a:buNone/>
              <a:defRPr/>
            </a:lvl2pPr>
            <a:lvl3pPr marL="1371600" lvl="2" indent="-228600" algn="l" rtl="0">
              <a:lnSpc>
                <a:spcPct val="100000"/>
              </a:lnSpc>
              <a:spcBef>
                <a:spcPts val="0"/>
              </a:spcBef>
              <a:spcAft>
                <a:spcPts val="0"/>
              </a:spcAft>
              <a:buSzPts val="1400"/>
              <a:buNone/>
              <a:defRPr/>
            </a:lvl3pPr>
            <a:lvl4pPr marL="1828800" lvl="3" indent="-228600" algn="l" rtl="0">
              <a:lnSpc>
                <a:spcPct val="100000"/>
              </a:lnSpc>
              <a:spcBef>
                <a:spcPts val="0"/>
              </a:spcBef>
              <a:spcAft>
                <a:spcPts val="0"/>
              </a:spcAft>
              <a:buSzPts val="1400"/>
              <a:buNone/>
              <a:defRPr/>
            </a:lvl4pPr>
            <a:lvl5pPr marL="2286000" lvl="4" indent="-228600" algn="l" rtl="0">
              <a:lnSpc>
                <a:spcPct val="100000"/>
              </a:lnSpc>
              <a:spcBef>
                <a:spcPts val="0"/>
              </a:spcBef>
              <a:spcAft>
                <a:spcPts val="0"/>
              </a:spcAft>
              <a:buSzPts val="1400"/>
              <a:buNone/>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156" name="Google Shape;156;g6347030229_0_49"/>
          <p:cNvSpPr txBox="1">
            <a:spLocks noGrp="1"/>
          </p:cNvSpPr>
          <p:nvPr>
            <p:ph type="body" idx="5"/>
          </p:nvPr>
        </p:nvSpPr>
        <p:spPr>
          <a:xfrm>
            <a:off x="3239640" y="3682080"/>
            <a:ext cx="2649600" cy="18969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a:lvl1pPr>
            <a:lvl2pPr marL="914400" lvl="1" indent="-228600" algn="l" rtl="0">
              <a:lnSpc>
                <a:spcPct val="100000"/>
              </a:lnSpc>
              <a:spcBef>
                <a:spcPts val="0"/>
              </a:spcBef>
              <a:spcAft>
                <a:spcPts val="0"/>
              </a:spcAft>
              <a:buSzPts val="1400"/>
              <a:buNone/>
              <a:defRPr/>
            </a:lvl2pPr>
            <a:lvl3pPr marL="1371600" lvl="2" indent="-228600" algn="l" rtl="0">
              <a:lnSpc>
                <a:spcPct val="100000"/>
              </a:lnSpc>
              <a:spcBef>
                <a:spcPts val="0"/>
              </a:spcBef>
              <a:spcAft>
                <a:spcPts val="0"/>
              </a:spcAft>
              <a:buSzPts val="1400"/>
              <a:buNone/>
              <a:defRPr/>
            </a:lvl3pPr>
            <a:lvl4pPr marL="1828800" lvl="3" indent="-228600" algn="l" rtl="0">
              <a:lnSpc>
                <a:spcPct val="100000"/>
              </a:lnSpc>
              <a:spcBef>
                <a:spcPts val="0"/>
              </a:spcBef>
              <a:spcAft>
                <a:spcPts val="0"/>
              </a:spcAft>
              <a:buSzPts val="1400"/>
              <a:buNone/>
              <a:defRPr/>
            </a:lvl4pPr>
            <a:lvl5pPr marL="2286000" lvl="4" indent="-228600" algn="l" rtl="0">
              <a:lnSpc>
                <a:spcPct val="100000"/>
              </a:lnSpc>
              <a:spcBef>
                <a:spcPts val="0"/>
              </a:spcBef>
              <a:spcAft>
                <a:spcPts val="0"/>
              </a:spcAft>
              <a:buSzPts val="1400"/>
              <a:buNone/>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157" name="Google Shape;157;g6347030229_0_49"/>
          <p:cNvSpPr txBox="1">
            <a:spLocks noGrp="1"/>
          </p:cNvSpPr>
          <p:nvPr>
            <p:ph type="body" idx="6"/>
          </p:nvPr>
        </p:nvSpPr>
        <p:spPr>
          <a:xfrm>
            <a:off x="457200" y="3682080"/>
            <a:ext cx="2649600" cy="18969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a:lvl1pPr>
            <a:lvl2pPr marL="914400" lvl="1" indent="-228600" algn="l" rtl="0">
              <a:lnSpc>
                <a:spcPct val="100000"/>
              </a:lnSpc>
              <a:spcBef>
                <a:spcPts val="0"/>
              </a:spcBef>
              <a:spcAft>
                <a:spcPts val="0"/>
              </a:spcAft>
              <a:buSzPts val="1400"/>
              <a:buNone/>
              <a:defRPr/>
            </a:lvl2pPr>
            <a:lvl3pPr marL="1371600" lvl="2" indent="-228600" algn="l" rtl="0">
              <a:lnSpc>
                <a:spcPct val="100000"/>
              </a:lnSpc>
              <a:spcBef>
                <a:spcPts val="0"/>
              </a:spcBef>
              <a:spcAft>
                <a:spcPts val="0"/>
              </a:spcAft>
              <a:buSzPts val="1400"/>
              <a:buNone/>
              <a:defRPr/>
            </a:lvl3pPr>
            <a:lvl4pPr marL="1828800" lvl="3" indent="-228600" algn="l" rtl="0">
              <a:lnSpc>
                <a:spcPct val="100000"/>
              </a:lnSpc>
              <a:spcBef>
                <a:spcPts val="0"/>
              </a:spcBef>
              <a:spcAft>
                <a:spcPts val="0"/>
              </a:spcAft>
              <a:buSzPts val="1400"/>
              <a:buNone/>
              <a:defRPr/>
            </a:lvl4pPr>
            <a:lvl5pPr marL="2286000" lvl="4" indent="-228600" algn="l" rtl="0">
              <a:lnSpc>
                <a:spcPct val="100000"/>
              </a:lnSpc>
              <a:spcBef>
                <a:spcPts val="0"/>
              </a:spcBef>
              <a:spcAft>
                <a:spcPts val="0"/>
              </a:spcAft>
              <a:buSzPts val="1400"/>
              <a:buNone/>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2 Content" type="twoObj">
  <p:cSld name="TWO_OBJECTS">
    <p:spTree>
      <p:nvGrpSpPr>
        <p:cNvPr id="1" name="Shape 15"/>
        <p:cNvGrpSpPr/>
        <p:nvPr/>
      </p:nvGrpSpPr>
      <p:grpSpPr>
        <a:xfrm>
          <a:off x="0" y="0"/>
          <a:ext cx="0" cy="0"/>
          <a:chOff x="0" y="0"/>
          <a:chExt cx="0" cy="0"/>
        </a:xfrm>
      </p:grpSpPr>
      <p:sp>
        <p:nvSpPr>
          <p:cNvPr id="16" name="Google Shape;16;p13"/>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3"/>
          <p:cNvSpPr txBox="1">
            <a:spLocks noGrp="1"/>
          </p:cNvSpPr>
          <p:nvPr>
            <p:ph type="body" idx="1"/>
          </p:nvPr>
        </p:nvSpPr>
        <p:spPr>
          <a:xfrm>
            <a:off x="457200" y="1604520"/>
            <a:ext cx="4015800" cy="397728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 name="Google Shape;18;p13"/>
          <p:cNvSpPr txBox="1">
            <a:spLocks noGrp="1"/>
          </p:cNvSpPr>
          <p:nvPr>
            <p:ph type="body" idx="2"/>
          </p:nvPr>
        </p:nvSpPr>
        <p:spPr>
          <a:xfrm>
            <a:off x="4674240" y="1604520"/>
            <a:ext cx="4015800" cy="397728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9"/>
        <p:cNvGrpSpPr/>
        <p:nvPr/>
      </p:nvGrpSpPr>
      <p:grpSpPr>
        <a:xfrm>
          <a:off x="0" y="0"/>
          <a:ext cx="0" cy="0"/>
          <a:chOff x="0" y="0"/>
          <a:chExt cx="0" cy="0"/>
        </a:xfrm>
      </p:grpSpPr>
      <p:sp>
        <p:nvSpPr>
          <p:cNvPr id="20" name="Google Shape;20;p14"/>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entered Text" type="objOnly">
  <p:cSld name="OBJECT_ONLY">
    <p:spTree>
      <p:nvGrpSpPr>
        <p:cNvPr id="1" name="Shape 21"/>
        <p:cNvGrpSpPr/>
        <p:nvPr/>
      </p:nvGrpSpPr>
      <p:grpSpPr>
        <a:xfrm>
          <a:off x="0" y="0"/>
          <a:ext cx="0" cy="0"/>
          <a:chOff x="0" y="0"/>
          <a:chExt cx="0" cy="0"/>
        </a:xfrm>
      </p:grpSpPr>
      <p:sp>
        <p:nvSpPr>
          <p:cNvPr id="22" name="Google Shape;22;p15"/>
          <p:cNvSpPr txBox="1">
            <a:spLocks noGrp="1"/>
          </p:cNvSpPr>
          <p:nvPr>
            <p:ph type="subTitle" idx="1"/>
          </p:nvPr>
        </p:nvSpPr>
        <p:spPr>
          <a:xfrm>
            <a:off x="457200" y="273600"/>
            <a:ext cx="8229240" cy="5307840"/>
          </a:xfrm>
          <a:prstGeom prst="rect">
            <a:avLst/>
          </a:prstGeom>
          <a:noFill/>
          <a:ln>
            <a:noFill/>
          </a:ln>
        </p:spPr>
        <p:txBody>
          <a:bodyPr spcFirstLastPara="1" wrap="square" lIns="0" tIns="0" rIns="0" bIns="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2 Content and Content" type="twoObjAndObj">
  <p:cSld name="TWO_OBJECTS_AND_OBJECT">
    <p:spTree>
      <p:nvGrpSpPr>
        <p:cNvPr id="1" name="Shape 23"/>
        <p:cNvGrpSpPr/>
        <p:nvPr/>
      </p:nvGrpSpPr>
      <p:grpSpPr>
        <a:xfrm>
          <a:off x="0" y="0"/>
          <a:ext cx="0" cy="0"/>
          <a:chOff x="0" y="0"/>
          <a:chExt cx="0" cy="0"/>
        </a:xfrm>
      </p:grpSpPr>
      <p:sp>
        <p:nvSpPr>
          <p:cNvPr id="24" name="Google Shape;24;p16"/>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16"/>
          <p:cNvSpPr txBox="1">
            <a:spLocks noGrp="1"/>
          </p:cNvSpPr>
          <p:nvPr>
            <p:ph type="body" idx="1"/>
          </p:nvPr>
        </p:nvSpPr>
        <p:spPr>
          <a:xfrm>
            <a:off x="457200" y="1604520"/>
            <a:ext cx="401580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6" name="Google Shape;26;p16"/>
          <p:cNvSpPr txBox="1">
            <a:spLocks noGrp="1"/>
          </p:cNvSpPr>
          <p:nvPr>
            <p:ph type="body" idx="2"/>
          </p:nvPr>
        </p:nvSpPr>
        <p:spPr>
          <a:xfrm>
            <a:off x="457200" y="3682080"/>
            <a:ext cx="401580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7" name="Google Shape;27;p16"/>
          <p:cNvSpPr txBox="1">
            <a:spLocks noGrp="1"/>
          </p:cNvSpPr>
          <p:nvPr>
            <p:ph type="body" idx="3"/>
          </p:nvPr>
        </p:nvSpPr>
        <p:spPr>
          <a:xfrm>
            <a:off x="4674240" y="1604520"/>
            <a:ext cx="4015800" cy="397728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Content and 2 Content" type="objAndTwoObj">
  <p:cSld name="OBJECT_AND_TWO_OBJECTS">
    <p:spTree>
      <p:nvGrpSpPr>
        <p:cNvPr id="1" name="Shape 28"/>
        <p:cNvGrpSpPr/>
        <p:nvPr/>
      </p:nvGrpSpPr>
      <p:grpSpPr>
        <a:xfrm>
          <a:off x="0" y="0"/>
          <a:ext cx="0" cy="0"/>
          <a:chOff x="0" y="0"/>
          <a:chExt cx="0" cy="0"/>
        </a:xfrm>
      </p:grpSpPr>
      <p:sp>
        <p:nvSpPr>
          <p:cNvPr id="29" name="Google Shape;29;p17"/>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17"/>
          <p:cNvSpPr txBox="1">
            <a:spLocks noGrp="1"/>
          </p:cNvSpPr>
          <p:nvPr>
            <p:ph type="body" idx="1"/>
          </p:nvPr>
        </p:nvSpPr>
        <p:spPr>
          <a:xfrm>
            <a:off x="457200" y="1604520"/>
            <a:ext cx="4015800" cy="397728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1" name="Google Shape;31;p17"/>
          <p:cNvSpPr txBox="1">
            <a:spLocks noGrp="1"/>
          </p:cNvSpPr>
          <p:nvPr>
            <p:ph type="body" idx="2"/>
          </p:nvPr>
        </p:nvSpPr>
        <p:spPr>
          <a:xfrm>
            <a:off x="4674240" y="1604520"/>
            <a:ext cx="401580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2" name="Google Shape;32;p17"/>
          <p:cNvSpPr txBox="1">
            <a:spLocks noGrp="1"/>
          </p:cNvSpPr>
          <p:nvPr>
            <p:ph type="body" idx="3"/>
          </p:nvPr>
        </p:nvSpPr>
        <p:spPr>
          <a:xfrm>
            <a:off x="4674240" y="3682080"/>
            <a:ext cx="401580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2 Content over Content" type="twoObjOverTx">
  <p:cSld name="TWO_OBJECTS_OVER_TEXT">
    <p:spTree>
      <p:nvGrpSpPr>
        <p:cNvPr id="1" name="Shape 33"/>
        <p:cNvGrpSpPr/>
        <p:nvPr/>
      </p:nvGrpSpPr>
      <p:grpSpPr>
        <a:xfrm>
          <a:off x="0" y="0"/>
          <a:ext cx="0" cy="0"/>
          <a:chOff x="0" y="0"/>
          <a:chExt cx="0" cy="0"/>
        </a:xfrm>
      </p:grpSpPr>
      <p:sp>
        <p:nvSpPr>
          <p:cNvPr id="34" name="Google Shape;34;p18"/>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8"/>
          <p:cNvSpPr txBox="1">
            <a:spLocks noGrp="1"/>
          </p:cNvSpPr>
          <p:nvPr>
            <p:ph type="body" idx="1"/>
          </p:nvPr>
        </p:nvSpPr>
        <p:spPr>
          <a:xfrm>
            <a:off x="457200" y="1604520"/>
            <a:ext cx="401580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6" name="Google Shape;36;p18"/>
          <p:cNvSpPr txBox="1">
            <a:spLocks noGrp="1"/>
          </p:cNvSpPr>
          <p:nvPr>
            <p:ph type="body" idx="2"/>
          </p:nvPr>
        </p:nvSpPr>
        <p:spPr>
          <a:xfrm>
            <a:off x="4674240" y="1604520"/>
            <a:ext cx="401580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7" name="Google Shape;37;p18"/>
          <p:cNvSpPr txBox="1">
            <a:spLocks noGrp="1"/>
          </p:cNvSpPr>
          <p:nvPr>
            <p:ph type="body" idx="3"/>
          </p:nvPr>
        </p:nvSpPr>
        <p:spPr>
          <a:xfrm>
            <a:off x="457200" y="3682080"/>
            <a:ext cx="8229240" cy="18968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1400"/>
              <a:buNone/>
              <a:defRPr/>
            </a:lvl1pPr>
            <a:lvl2pPr marL="914400" lvl="1" indent="-228600" algn="l">
              <a:lnSpc>
                <a:spcPct val="100000"/>
              </a:lnSpc>
              <a:spcBef>
                <a:spcPts val="0"/>
              </a:spcBef>
              <a:spcAft>
                <a:spcPts val="0"/>
              </a:spcAft>
              <a:buSzPts val="1400"/>
              <a:buNone/>
              <a:defRPr/>
            </a:lvl2pPr>
            <a:lvl3pPr marL="1371600" lvl="2" indent="-228600" algn="l">
              <a:lnSpc>
                <a:spcPct val="100000"/>
              </a:lnSpc>
              <a:spcBef>
                <a:spcPts val="0"/>
              </a:spcBef>
              <a:spcAft>
                <a:spcPts val="0"/>
              </a:spcAft>
              <a:buSzPts val="1400"/>
              <a:buNone/>
              <a:defRPr/>
            </a:lvl3pPr>
            <a:lvl4pPr marL="1828800" lvl="3" indent="-228600" algn="l">
              <a:lnSpc>
                <a:spcPct val="100000"/>
              </a:lnSpc>
              <a:spcBef>
                <a:spcPts val="0"/>
              </a:spcBef>
              <a:spcAft>
                <a:spcPts val="0"/>
              </a:spcAft>
              <a:buSzPts val="1400"/>
              <a:buNone/>
              <a:defRPr/>
            </a:lvl4pPr>
            <a:lvl5pPr marL="2286000" lvl="4" indent="-228600" algn="l">
              <a:lnSpc>
                <a:spcPct val="100000"/>
              </a:lnSpc>
              <a:spcBef>
                <a:spcPts val="0"/>
              </a:spcBef>
              <a:spcAft>
                <a:spcPts val="0"/>
              </a:spcAft>
              <a:buSzPts val="1400"/>
              <a:buNone/>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
        <p:cNvGrpSpPr/>
        <p:nvPr/>
      </p:nvGrpSpPr>
      <p:grpSpPr>
        <a:xfrm>
          <a:off x="0" y="0"/>
          <a:ext cx="0" cy="0"/>
          <a:chOff x="0" y="0"/>
          <a:chExt cx="0" cy="0"/>
        </a:xfrm>
      </p:grpSpPr>
      <p:sp>
        <p:nvSpPr>
          <p:cNvPr id="6" name="Google Shape;6;p7"/>
          <p:cNvSpPr txBox="1">
            <a:spLocks noGrp="1"/>
          </p:cNvSpPr>
          <p:nvPr>
            <p:ph type="title"/>
          </p:nvPr>
        </p:nvSpPr>
        <p:spPr>
          <a:xfrm>
            <a:off x="457200" y="273600"/>
            <a:ext cx="8228880" cy="114444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7"/>
          <p:cNvSpPr txBox="1">
            <a:spLocks noGrp="1"/>
          </p:cNvSpPr>
          <p:nvPr>
            <p:ph type="body" idx="1"/>
          </p:nvPr>
        </p:nvSpPr>
        <p:spPr>
          <a:xfrm>
            <a:off x="457200" y="1604520"/>
            <a:ext cx="8228880" cy="3976920"/>
          </a:xfrm>
          <a:prstGeom prst="rect">
            <a:avLst/>
          </a:prstGeom>
          <a:noFill/>
          <a:ln>
            <a:noFill/>
          </a:ln>
        </p:spPr>
        <p:txBody>
          <a:bodyPr spcFirstLastPara="1" wrap="square" lIns="0" tIns="0" rIns="0" bIns="0" anchor="t" anchorCtr="0">
            <a:normAutofit/>
          </a:bodyPr>
          <a:lstStyle>
            <a:lvl1pPr marL="457200" marR="0" lvl="0"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6"/>
        <p:cNvGrpSpPr/>
        <p:nvPr/>
      </p:nvGrpSpPr>
      <p:grpSpPr>
        <a:xfrm>
          <a:off x="0" y="0"/>
          <a:ext cx="0" cy="0"/>
          <a:chOff x="0" y="0"/>
          <a:chExt cx="0" cy="0"/>
        </a:xfrm>
      </p:grpSpPr>
      <p:sp>
        <p:nvSpPr>
          <p:cNvPr id="57" name="Google Shape;57;p9"/>
          <p:cNvSpPr txBox="1">
            <a:spLocks noGrp="1"/>
          </p:cNvSpPr>
          <p:nvPr>
            <p:ph type="title"/>
          </p:nvPr>
        </p:nvSpPr>
        <p:spPr>
          <a:xfrm>
            <a:off x="457200" y="273600"/>
            <a:ext cx="8229240" cy="11448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8" name="Google Shape;58;p9"/>
          <p:cNvSpPr txBox="1">
            <a:spLocks noGrp="1"/>
          </p:cNvSpPr>
          <p:nvPr>
            <p:ph type="body" idx="1"/>
          </p:nvPr>
        </p:nvSpPr>
        <p:spPr>
          <a:xfrm>
            <a:off x="457200" y="1604520"/>
            <a:ext cx="8229240" cy="3977280"/>
          </a:xfrm>
          <a:prstGeom prst="rect">
            <a:avLst/>
          </a:prstGeom>
          <a:noFill/>
          <a:ln>
            <a:noFill/>
          </a:ln>
        </p:spPr>
        <p:txBody>
          <a:bodyPr spcFirstLastPara="1" wrap="square" lIns="0" tIns="0" rIns="0" bIns="0" anchor="t" anchorCtr="0">
            <a:normAutofit/>
          </a:bodyPr>
          <a:lstStyle>
            <a:lvl1pPr marL="457200" marR="0" lvl="0"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07"/>
        <p:cNvGrpSpPr/>
        <p:nvPr/>
      </p:nvGrpSpPr>
      <p:grpSpPr>
        <a:xfrm>
          <a:off x="0" y="0"/>
          <a:ext cx="0" cy="0"/>
          <a:chOff x="0" y="0"/>
          <a:chExt cx="0" cy="0"/>
        </a:xfrm>
      </p:grpSpPr>
      <p:sp>
        <p:nvSpPr>
          <p:cNvPr id="108" name="Google Shape;108;g6347030229_0_6"/>
          <p:cNvSpPr txBox="1">
            <a:spLocks noGrp="1"/>
          </p:cNvSpPr>
          <p:nvPr>
            <p:ph type="title"/>
          </p:nvPr>
        </p:nvSpPr>
        <p:spPr>
          <a:xfrm>
            <a:off x="457200" y="273600"/>
            <a:ext cx="8229300" cy="11448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09" name="Google Shape;109;g6347030229_0_6"/>
          <p:cNvSpPr txBox="1">
            <a:spLocks noGrp="1"/>
          </p:cNvSpPr>
          <p:nvPr>
            <p:ph type="body" idx="1"/>
          </p:nvPr>
        </p:nvSpPr>
        <p:spPr>
          <a:xfrm>
            <a:off x="457200" y="1604520"/>
            <a:ext cx="8229300" cy="39774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comments" Target="../comments/commen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5.xml"/><Relationship Id="rId4" Type="http://schemas.openxmlformats.org/officeDocument/2006/relationships/hyperlink" Target="https://pixabay.com/service/license/"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62"/>
        <p:cNvGrpSpPr/>
        <p:nvPr/>
      </p:nvGrpSpPr>
      <p:grpSpPr>
        <a:xfrm>
          <a:off x="0" y="0"/>
          <a:ext cx="0" cy="0"/>
          <a:chOff x="0" y="0"/>
          <a:chExt cx="0" cy="0"/>
        </a:xfrm>
      </p:grpSpPr>
      <p:sp>
        <p:nvSpPr>
          <p:cNvPr id="163" name="Google Shape;163;p1"/>
          <p:cNvSpPr/>
          <p:nvPr/>
        </p:nvSpPr>
        <p:spPr>
          <a:xfrm>
            <a:off x="5004048" y="3546945"/>
            <a:ext cx="3879501" cy="28644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800"/>
              <a:buFont typeface="Arial"/>
              <a:buNone/>
            </a:pPr>
            <a:r>
              <a:rPr lang="pl-PL" sz="2800" b="1" dirty="0" smtClean="0">
                <a:latin typeface="Times New Roman" pitchFamily="18" charset="0"/>
                <a:cs typeface="Times New Roman" pitchFamily="18" charset="0"/>
                <a:sym typeface="Calibri"/>
              </a:rPr>
              <a:t>MODUŁ 2</a:t>
            </a:r>
            <a:endParaRPr sz="2800" b="1" i="0" u="none" strike="noStrike" cap="none" dirty="0">
              <a:solidFill>
                <a:srgbClr val="000000"/>
              </a:solidFill>
              <a:latin typeface="Times New Roman" pitchFamily="18" charset="0"/>
              <a:cs typeface="Times New Roman" pitchFamily="18" charset="0"/>
              <a:sym typeface="Arial"/>
            </a:endParaRPr>
          </a:p>
          <a:p>
            <a:pPr marL="0" marR="0" lvl="0" indent="0" algn="ctr" rtl="0">
              <a:lnSpc>
                <a:spcPct val="100000"/>
              </a:lnSpc>
              <a:spcBef>
                <a:spcPts val="0"/>
              </a:spcBef>
              <a:spcAft>
                <a:spcPts val="0"/>
              </a:spcAft>
              <a:buClr>
                <a:srgbClr val="000000"/>
              </a:buClr>
              <a:buSzPts val="2800"/>
              <a:buFont typeface="Arial"/>
              <a:buNone/>
            </a:pPr>
            <a:endParaRPr lang="pl-PL" sz="2800" dirty="0" smtClean="0">
              <a:latin typeface="Times New Roman" pitchFamily="18" charset="0"/>
              <a:ea typeface="Calibri"/>
              <a:cs typeface="Times New Roman" pitchFamily="18" charset="0"/>
              <a:sym typeface="Calibri"/>
            </a:endParaRPr>
          </a:p>
          <a:p>
            <a:pPr marL="0" marR="0" lvl="0" indent="0" algn="ctr" rtl="0">
              <a:lnSpc>
                <a:spcPct val="100000"/>
              </a:lnSpc>
              <a:spcBef>
                <a:spcPts val="0"/>
              </a:spcBef>
              <a:spcAft>
                <a:spcPts val="0"/>
              </a:spcAft>
              <a:buClr>
                <a:srgbClr val="000000"/>
              </a:buClr>
              <a:buSzPts val="2800"/>
              <a:buFont typeface="Arial"/>
              <a:buNone/>
            </a:pPr>
            <a:r>
              <a:rPr lang="pl-PL" sz="2800" dirty="0" smtClean="0">
                <a:latin typeface="Times New Roman" pitchFamily="18" charset="0"/>
                <a:ea typeface="Calibri"/>
                <a:cs typeface="Times New Roman" pitchFamily="18" charset="0"/>
                <a:sym typeface="Calibri"/>
              </a:rPr>
              <a:t>UMIEJĘTNOŚCI </a:t>
            </a:r>
            <a:r>
              <a:rPr lang="pl-PL" sz="2800" dirty="0" smtClean="0">
                <a:latin typeface="Times New Roman" pitchFamily="18" charset="0"/>
                <a:ea typeface="Calibri"/>
                <a:cs typeface="Times New Roman" pitchFamily="18" charset="0"/>
                <a:sym typeface="Calibri"/>
              </a:rPr>
              <a:t>CYFROWE</a:t>
            </a:r>
            <a:endParaRPr sz="2800" b="0" i="0" u="none" strike="noStrike" cap="none" dirty="0">
              <a:solidFill>
                <a:srgbClr val="000000"/>
              </a:solidFill>
              <a:latin typeface="Times New Roman" pitchFamily="18" charset="0"/>
              <a:cs typeface="Times New Roman" pitchFamily="18" charset="0"/>
              <a:sym typeface="Arial"/>
            </a:endParaRPr>
          </a:p>
          <a:p>
            <a:pPr marL="0" marR="0" lvl="0" indent="0" algn="ctr" rtl="0">
              <a:lnSpc>
                <a:spcPct val="100000"/>
              </a:lnSpc>
              <a:spcBef>
                <a:spcPts val="0"/>
              </a:spcBef>
              <a:spcAft>
                <a:spcPts val="0"/>
              </a:spcAft>
              <a:buClr>
                <a:srgbClr val="000000"/>
              </a:buClr>
              <a:buSzPts val="2800"/>
              <a:buFont typeface="Arial"/>
              <a:buNone/>
            </a:pPr>
            <a:r>
              <a:rPr lang="pl-PL" sz="2800" dirty="0" smtClean="0">
                <a:latin typeface="Times New Roman" pitchFamily="18" charset="0"/>
                <a:ea typeface="Calibri"/>
                <a:cs typeface="Times New Roman" pitchFamily="18" charset="0"/>
                <a:sym typeface="Calibri"/>
              </a:rPr>
              <a:t>Kiedy </a:t>
            </a:r>
            <a:r>
              <a:rPr lang="pl-PL" sz="2800" dirty="0" smtClean="0">
                <a:latin typeface="Times New Roman" pitchFamily="18" charset="0"/>
                <a:ea typeface="Calibri"/>
                <a:cs typeface="Times New Roman" pitchFamily="18" charset="0"/>
                <a:sym typeface="Calibri"/>
              </a:rPr>
              <a:t>urządzenia </a:t>
            </a:r>
            <a:r>
              <a:rPr lang="pl-PL" sz="2800" dirty="0" smtClean="0">
                <a:latin typeface="Times New Roman" pitchFamily="18" charset="0"/>
                <a:ea typeface="Calibri"/>
                <a:cs typeface="Times New Roman" pitchFamily="18" charset="0"/>
                <a:sym typeface="Calibri"/>
              </a:rPr>
              <a:t>mobilne </a:t>
            </a:r>
            <a:r>
              <a:rPr lang="pl-PL" sz="2800" dirty="0" smtClean="0">
                <a:latin typeface="Times New Roman" pitchFamily="18" charset="0"/>
                <a:ea typeface="Calibri"/>
                <a:cs typeface="Times New Roman" pitchFamily="18" charset="0"/>
                <a:sym typeface="Calibri"/>
              </a:rPr>
              <a:t>są pomocne</a:t>
            </a:r>
            <a:r>
              <a:rPr lang="en-US" sz="2800" b="0" i="0" u="none" strike="noStrike" cap="none" dirty="0" smtClean="0">
                <a:solidFill>
                  <a:srgbClr val="000000"/>
                </a:solidFill>
                <a:latin typeface="Times New Roman" pitchFamily="18" charset="0"/>
                <a:ea typeface="Calibri"/>
                <a:cs typeface="Times New Roman" pitchFamily="18" charset="0"/>
                <a:sym typeface="Calibri"/>
              </a:rPr>
              <a:t>?</a:t>
            </a:r>
            <a:endParaRPr sz="2800" b="0" i="0" u="none" strike="noStrike" cap="none" dirty="0">
              <a:solidFill>
                <a:srgbClr val="000000"/>
              </a:solidFill>
              <a:latin typeface="Times New Roman" pitchFamily="18" charset="0"/>
              <a:cs typeface="Times New Roman" pitchFamily="18" charset="0"/>
              <a:sym typeface="Arial"/>
            </a:endParaRPr>
          </a:p>
          <a:p>
            <a:pPr marL="0" marR="0" lvl="0" indent="0" algn="ctr" rtl="0">
              <a:lnSpc>
                <a:spcPct val="100000"/>
              </a:lnSpc>
              <a:spcBef>
                <a:spcPts val="0"/>
              </a:spcBef>
              <a:spcAft>
                <a:spcPts val="0"/>
              </a:spcAft>
              <a:buClr>
                <a:srgbClr val="000000"/>
              </a:buClr>
              <a:buSzPts val="2800"/>
              <a:buFont typeface="Arial"/>
              <a:buNone/>
            </a:pPr>
            <a:endParaRPr sz="2800" b="0" i="0" u="none" strike="noStrike" cap="none" dirty="0">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68"/>
        <p:cNvGrpSpPr/>
        <p:nvPr/>
      </p:nvGrpSpPr>
      <p:grpSpPr>
        <a:xfrm>
          <a:off x="0" y="0"/>
          <a:ext cx="0" cy="0"/>
          <a:chOff x="0" y="0"/>
          <a:chExt cx="0" cy="0"/>
        </a:xfrm>
      </p:grpSpPr>
      <p:sp>
        <p:nvSpPr>
          <p:cNvPr id="169" name="Google Shape;169;p2"/>
          <p:cNvSpPr/>
          <p:nvPr/>
        </p:nvSpPr>
        <p:spPr>
          <a:xfrm>
            <a:off x="251640" y="1700640"/>
            <a:ext cx="8424816" cy="4536672"/>
          </a:xfrm>
          <a:prstGeom prst="rect">
            <a:avLst/>
          </a:prstGeom>
          <a:noFill/>
          <a:ln>
            <a:noFill/>
          </a:ln>
        </p:spPr>
        <p:txBody>
          <a:bodyPr spcFirstLastPara="1" wrap="square" lIns="90000" tIns="45000" rIns="90000" bIns="45000" anchor="t" anchorCtr="0">
            <a:noAutofit/>
          </a:bodyPr>
          <a:lstStyle/>
          <a:p>
            <a:pPr marL="216000" marR="0" lvl="0" indent="-215639" algn="l" rtl="0">
              <a:lnSpc>
                <a:spcPct val="100000"/>
              </a:lnSpc>
              <a:spcBef>
                <a:spcPts val="0"/>
              </a:spcBef>
              <a:spcAft>
                <a:spcPts val="0"/>
              </a:spcAft>
              <a:buClr>
                <a:srgbClr val="000000"/>
              </a:buClr>
              <a:buSzPts val="2600"/>
              <a:buFont typeface="Wingdings" pitchFamily="2" charset="2"/>
              <a:buChar char="Ø"/>
            </a:pPr>
            <a:r>
              <a:rPr lang="pl-PL" sz="2800" b="1" dirty="0" smtClean="0">
                <a:solidFill>
                  <a:srgbClr val="1C1C1C"/>
                </a:solidFill>
                <a:latin typeface="Times New Roman" pitchFamily="18" charset="0"/>
                <a:cs typeface="Times New Roman" pitchFamily="18" charset="0"/>
              </a:rPr>
              <a:t>Pokaż swój telefon lub</a:t>
            </a:r>
          </a:p>
          <a:p>
            <a:pPr marL="216000" marR="0" lvl="0" indent="-215639" algn="l" rtl="0">
              <a:lnSpc>
                <a:spcPct val="100000"/>
              </a:lnSpc>
              <a:spcBef>
                <a:spcPts val="0"/>
              </a:spcBef>
              <a:spcAft>
                <a:spcPts val="0"/>
              </a:spcAft>
              <a:buClr>
                <a:srgbClr val="000000"/>
              </a:buClr>
              <a:buSzPts val="2600"/>
            </a:pPr>
            <a:r>
              <a:rPr lang="pl-PL" sz="2800" b="1" i="0" u="none" strike="noStrike" cap="none" dirty="0" smtClean="0">
                <a:solidFill>
                  <a:srgbClr val="1C1C1C"/>
                </a:solidFill>
                <a:latin typeface="Times New Roman" pitchFamily="18" charset="0"/>
                <a:cs typeface="Times New Roman" pitchFamily="18" charset="0"/>
                <a:sym typeface="Arial"/>
              </a:rPr>
              <a:t>    tablet, podaj markę i </a:t>
            </a:r>
          </a:p>
          <a:p>
            <a:pPr marL="216000" marR="0" lvl="0" indent="-215639" algn="l" rtl="0">
              <a:lnSpc>
                <a:spcPct val="100000"/>
              </a:lnSpc>
              <a:spcBef>
                <a:spcPts val="0"/>
              </a:spcBef>
              <a:spcAft>
                <a:spcPts val="0"/>
              </a:spcAft>
              <a:buClr>
                <a:srgbClr val="000000"/>
              </a:buClr>
              <a:buSzPts val="2600"/>
            </a:pPr>
            <a:r>
              <a:rPr lang="pl-PL" sz="2800" b="1" dirty="0" smtClean="0">
                <a:solidFill>
                  <a:srgbClr val="1C1C1C"/>
                </a:solidFill>
                <a:latin typeface="Times New Roman" pitchFamily="18" charset="0"/>
                <a:cs typeface="Times New Roman" pitchFamily="18" charset="0"/>
              </a:rPr>
              <a:t>    ile ma lat</a:t>
            </a:r>
            <a:r>
              <a:rPr lang="en-US" sz="2800" b="0" i="0" u="none" strike="noStrike" cap="none" dirty="0">
                <a:solidFill>
                  <a:srgbClr val="000000"/>
                </a:solidFill>
                <a:latin typeface="Times New Roman" pitchFamily="18" charset="0"/>
                <a:cs typeface="Times New Roman" pitchFamily="18" charset="0"/>
                <a:sym typeface="Arial"/>
              </a:rPr>
              <a:t/>
            </a:r>
            <a:br>
              <a:rPr lang="en-US" sz="2800" b="0" i="0" u="none" strike="noStrike" cap="none" dirty="0">
                <a:solidFill>
                  <a:srgbClr val="000000"/>
                </a:solidFill>
                <a:latin typeface="Times New Roman" pitchFamily="18" charset="0"/>
                <a:cs typeface="Times New Roman" pitchFamily="18" charset="0"/>
                <a:sym typeface="Arial"/>
              </a:rPr>
            </a:br>
            <a:r>
              <a:rPr lang="en-US" sz="2800" b="1" i="0" u="none" strike="noStrike" cap="none" dirty="0">
                <a:solidFill>
                  <a:srgbClr val="1C1C1C"/>
                </a:solidFill>
                <a:latin typeface="Times New Roman" pitchFamily="18" charset="0"/>
                <a:cs typeface="Times New Roman" pitchFamily="18" charset="0"/>
                <a:sym typeface="Arial"/>
              </a:rPr>
              <a:t> </a:t>
            </a:r>
            <a:endParaRPr sz="2800" b="0" i="0" u="none" strike="noStrike" cap="none" dirty="0">
              <a:solidFill>
                <a:srgbClr val="000000"/>
              </a:solidFill>
              <a:latin typeface="Times New Roman" pitchFamily="18" charset="0"/>
              <a:cs typeface="Times New Roman" pitchFamily="18" charset="0"/>
              <a:sym typeface="Arial"/>
            </a:endParaRPr>
          </a:p>
          <a:p>
            <a:pPr marL="216000" marR="0" lvl="0" indent="-215639" algn="l" rtl="0">
              <a:lnSpc>
                <a:spcPct val="100000"/>
              </a:lnSpc>
              <a:spcBef>
                <a:spcPts val="0"/>
              </a:spcBef>
              <a:spcAft>
                <a:spcPts val="0"/>
              </a:spcAft>
              <a:buClr>
                <a:srgbClr val="000000"/>
              </a:buClr>
              <a:buSzPts val="2600"/>
              <a:buFont typeface="Wingdings" pitchFamily="2" charset="2"/>
              <a:buChar char="Ø"/>
            </a:pPr>
            <a:r>
              <a:rPr lang="en-US" sz="2800" b="1" dirty="0">
                <a:solidFill>
                  <a:srgbClr val="1C1C1C"/>
                </a:solidFill>
                <a:latin typeface="Times New Roman" pitchFamily="18" charset="0"/>
                <a:cs typeface="Times New Roman" pitchFamily="18" charset="0"/>
              </a:rPr>
              <a:t> </a:t>
            </a:r>
            <a:r>
              <a:rPr lang="pl-PL" sz="2800" b="1" dirty="0" smtClean="0">
                <a:solidFill>
                  <a:srgbClr val="1C1C1C"/>
                </a:solidFill>
                <a:latin typeface="Times New Roman" pitchFamily="18" charset="0"/>
                <a:cs typeface="Times New Roman" pitchFamily="18" charset="0"/>
              </a:rPr>
              <a:t>Wyjaśnij do czego </a:t>
            </a:r>
          </a:p>
          <a:p>
            <a:pPr marL="216000" marR="0" lvl="0" indent="-215639" algn="l" rtl="0">
              <a:lnSpc>
                <a:spcPct val="100000"/>
              </a:lnSpc>
              <a:spcBef>
                <a:spcPts val="0"/>
              </a:spcBef>
              <a:spcAft>
                <a:spcPts val="0"/>
              </a:spcAft>
              <a:buClr>
                <a:srgbClr val="000000"/>
              </a:buClr>
              <a:buSzPts val="2600"/>
            </a:pPr>
            <a:r>
              <a:rPr lang="pl-PL" sz="2800" b="1" i="0" u="none" strike="noStrike" cap="none" dirty="0" smtClean="0">
                <a:solidFill>
                  <a:srgbClr val="1C1C1C"/>
                </a:solidFill>
                <a:latin typeface="Times New Roman" pitchFamily="18" charset="0"/>
                <a:cs typeface="Times New Roman" pitchFamily="18" charset="0"/>
                <a:sym typeface="Arial"/>
              </a:rPr>
              <a:t>    zazwyczaj używasz </a:t>
            </a:r>
          </a:p>
          <a:p>
            <a:pPr marL="216000" marR="0" lvl="0" indent="-215639" algn="l" rtl="0">
              <a:lnSpc>
                <a:spcPct val="100000"/>
              </a:lnSpc>
              <a:spcBef>
                <a:spcPts val="0"/>
              </a:spcBef>
              <a:spcAft>
                <a:spcPts val="0"/>
              </a:spcAft>
              <a:buClr>
                <a:srgbClr val="000000"/>
              </a:buClr>
              <a:buSzPts val="2600"/>
            </a:pPr>
            <a:r>
              <a:rPr lang="pl-PL" sz="2800" b="1" dirty="0" smtClean="0">
                <a:solidFill>
                  <a:srgbClr val="1C1C1C"/>
                </a:solidFill>
                <a:latin typeface="Times New Roman" pitchFamily="18" charset="0"/>
                <a:cs typeface="Times New Roman" pitchFamily="18" charset="0"/>
              </a:rPr>
              <a:t>    urządzenia</a:t>
            </a:r>
            <a:r>
              <a:rPr lang="en-US" sz="2800" b="0" i="0" u="none" strike="noStrike" cap="none" dirty="0">
                <a:solidFill>
                  <a:srgbClr val="000000"/>
                </a:solidFill>
                <a:latin typeface="Times New Roman" pitchFamily="18" charset="0"/>
                <a:cs typeface="Times New Roman" pitchFamily="18" charset="0"/>
                <a:sym typeface="Arial"/>
              </a:rPr>
              <a:t/>
            </a:r>
            <a:br>
              <a:rPr lang="en-US" sz="2800" b="0" i="0" u="none" strike="noStrike" cap="none" dirty="0">
                <a:solidFill>
                  <a:srgbClr val="000000"/>
                </a:solidFill>
                <a:latin typeface="Times New Roman" pitchFamily="18" charset="0"/>
                <a:cs typeface="Times New Roman" pitchFamily="18" charset="0"/>
                <a:sym typeface="Arial"/>
              </a:rPr>
            </a:br>
            <a:r>
              <a:rPr lang="en-US" sz="2800" b="1" i="0" u="none" strike="noStrike" cap="none" dirty="0">
                <a:solidFill>
                  <a:srgbClr val="1C1C1C"/>
                </a:solidFill>
                <a:latin typeface="Times New Roman" pitchFamily="18" charset="0"/>
                <a:cs typeface="Times New Roman" pitchFamily="18" charset="0"/>
                <a:sym typeface="Arial"/>
              </a:rPr>
              <a:t> </a:t>
            </a:r>
            <a:endParaRPr sz="2800" b="0" i="0" u="none" strike="noStrike" cap="none" dirty="0">
              <a:solidFill>
                <a:srgbClr val="000000"/>
              </a:solidFill>
              <a:latin typeface="Times New Roman" pitchFamily="18" charset="0"/>
              <a:cs typeface="Times New Roman" pitchFamily="18" charset="0"/>
              <a:sym typeface="Arial"/>
            </a:endParaRPr>
          </a:p>
          <a:p>
            <a:pPr marL="216000" marR="0" lvl="0" indent="-215639" algn="l" rtl="0">
              <a:lnSpc>
                <a:spcPct val="100000"/>
              </a:lnSpc>
              <a:spcBef>
                <a:spcPts val="0"/>
              </a:spcBef>
              <a:spcAft>
                <a:spcPts val="0"/>
              </a:spcAft>
              <a:buClr>
                <a:srgbClr val="000000"/>
              </a:buClr>
              <a:buSzPts val="2600"/>
              <a:buFont typeface="Wingdings" pitchFamily="2" charset="2"/>
              <a:buChar char="Ø"/>
            </a:pPr>
            <a:r>
              <a:rPr lang="pl-PL" sz="2800" b="1" dirty="0" smtClean="0">
                <a:solidFill>
                  <a:srgbClr val="1C1C1C"/>
                </a:solidFill>
                <a:latin typeface="Times New Roman" pitchFamily="18" charset="0"/>
                <a:cs typeface="Times New Roman" pitchFamily="18" charset="0"/>
              </a:rPr>
              <a:t>Wyjaśnij, co stanowi największe wyzwanie w </a:t>
            </a:r>
          </a:p>
          <a:p>
            <a:pPr marL="216000" marR="0" lvl="0" indent="-215639" algn="l" rtl="0">
              <a:lnSpc>
                <a:spcPct val="100000"/>
              </a:lnSpc>
              <a:spcBef>
                <a:spcPts val="0"/>
              </a:spcBef>
              <a:spcAft>
                <a:spcPts val="0"/>
              </a:spcAft>
              <a:buClr>
                <a:srgbClr val="000000"/>
              </a:buClr>
              <a:buSzPts val="2600"/>
            </a:pPr>
            <a:r>
              <a:rPr lang="pl-PL" sz="2800" b="1" i="0" u="none" strike="noStrike" cap="none" dirty="0" smtClean="0">
                <a:solidFill>
                  <a:srgbClr val="1C1C1C"/>
                </a:solidFill>
                <a:latin typeface="Times New Roman" pitchFamily="18" charset="0"/>
                <a:cs typeface="Times New Roman" pitchFamily="18" charset="0"/>
                <a:sym typeface="Arial"/>
              </a:rPr>
              <a:t>   zakresie korzystania z tego urządzenia</a:t>
            </a:r>
            <a:endParaRPr sz="2800" b="0" i="0" u="none" strike="noStrike" cap="none" dirty="0">
              <a:solidFill>
                <a:srgbClr val="000000"/>
              </a:solidFill>
              <a:latin typeface="Times New Roman" pitchFamily="18" charset="0"/>
              <a:cs typeface="Times New Roman" pitchFamily="18" charset="0"/>
              <a:sym typeface="Arial"/>
            </a:endParaRPr>
          </a:p>
        </p:txBody>
      </p:sp>
      <p:sp>
        <p:nvSpPr>
          <p:cNvPr id="170" name="Google Shape;170;p2"/>
          <p:cNvSpPr/>
          <p:nvPr/>
        </p:nvSpPr>
        <p:spPr>
          <a:xfrm>
            <a:off x="1355724" y="322525"/>
            <a:ext cx="6456635" cy="6384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3600"/>
              <a:buFont typeface="Arial"/>
              <a:buNone/>
            </a:pPr>
            <a:r>
              <a:rPr lang="pl-PL" sz="3600" dirty="0" smtClean="0">
                <a:latin typeface="Times New Roman" pitchFamily="18" charset="0"/>
                <a:cs typeface="Times New Roman" pitchFamily="18" charset="0"/>
                <a:sym typeface="Calibri"/>
              </a:rPr>
              <a:t>Zapoznaj się z moim urządzeniem</a:t>
            </a:r>
            <a:endParaRPr sz="3600" b="0" i="0" u="none" strike="noStrike" cap="none" dirty="0">
              <a:solidFill>
                <a:srgbClr val="000000"/>
              </a:solidFill>
              <a:latin typeface="Times New Roman" pitchFamily="18" charset="0"/>
              <a:cs typeface="Times New Roman" pitchFamily="18" charset="0"/>
              <a:sym typeface="Arial"/>
            </a:endParaRPr>
          </a:p>
        </p:txBody>
      </p:sp>
      <p:pic>
        <p:nvPicPr>
          <p:cNvPr id="171" name="Google Shape;171;p2"/>
          <p:cNvPicPr preferRelativeResize="0"/>
          <p:nvPr/>
        </p:nvPicPr>
        <p:blipFill rotWithShape="1">
          <a:blip r:embed="rId4">
            <a:alphaModFix/>
          </a:blip>
          <a:srcRect/>
          <a:stretch/>
        </p:blipFill>
        <p:spPr>
          <a:xfrm>
            <a:off x="4427984" y="2348880"/>
            <a:ext cx="4068000" cy="24120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76"/>
        <p:cNvGrpSpPr/>
        <p:nvPr/>
      </p:nvGrpSpPr>
      <p:grpSpPr>
        <a:xfrm>
          <a:off x="0" y="0"/>
          <a:ext cx="0" cy="0"/>
          <a:chOff x="0" y="0"/>
          <a:chExt cx="0" cy="0"/>
        </a:xfrm>
      </p:grpSpPr>
      <p:sp>
        <p:nvSpPr>
          <p:cNvPr id="177" name="Google Shape;177;p3"/>
          <p:cNvSpPr/>
          <p:nvPr/>
        </p:nvSpPr>
        <p:spPr>
          <a:xfrm>
            <a:off x="539552" y="1700640"/>
            <a:ext cx="7632848" cy="4608680"/>
          </a:xfrm>
          <a:prstGeom prst="rect">
            <a:avLst/>
          </a:prstGeom>
          <a:noFill/>
          <a:ln>
            <a:noFill/>
          </a:ln>
        </p:spPr>
        <p:txBody>
          <a:bodyPr spcFirstLastPara="1" wrap="square" lIns="90000" tIns="45000" rIns="90000" bIns="45000" anchor="t" anchorCtr="0">
            <a:noAutofit/>
          </a:bodyPr>
          <a:lstStyle/>
          <a:p>
            <a:pPr marL="216000" marR="0" lvl="0" indent="-215639" algn="l" rtl="0">
              <a:lnSpc>
                <a:spcPct val="100000"/>
              </a:lnSpc>
              <a:spcBef>
                <a:spcPts val="0"/>
              </a:spcBef>
              <a:spcAft>
                <a:spcPts val="0"/>
              </a:spcAft>
              <a:buClr>
                <a:srgbClr val="000000"/>
              </a:buClr>
              <a:buSzPts val="1170"/>
              <a:buFont typeface="Wingdings" pitchFamily="2" charset="2"/>
              <a:buChar char="Ø"/>
            </a:pPr>
            <a:endParaRPr lang="pl-PL" sz="2600" b="1" i="0" u="none" strike="noStrike" cap="none" dirty="0" smtClean="0">
              <a:solidFill>
                <a:srgbClr val="1C1C1C"/>
              </a:solidFill>
              <a:latin typeface="Arial"/>
              <a:ea typeface="Arial"/>
              <a:cs typeface="Arial"/>
              <a:sym typeface="Arial"/>
            </a:endParaRPr>
          </a:p>
          <a:p>
            <a:pPr marL="216000" marR="0" lvl="0" indent="-215639" algn="l" rtl="0">
              <a:lnSpc>
                <a:spcPct val="100000"/>
              </a:lnSpc>
              <a:spcBef>
                <a:spcPts val="0"/>
              </a:spcBef>
              <a:spcAft>
                <a:spcPts val="0"/>
              </a:spcAft>
              <a:buClr>
                <a:srgbClr val="000000"/>
              </a:buClr>
              <a:buSzPts val="1170"/>
              <a:buFont typeface="Wingdings" pitchFamily="2" charset="2"/>
              <a:buChar char="Ø"/>
            </a:pPr>
            <a:r>
              <a:rPr lang="pl-PL" sz="2800" b="1" i="0" u="none" strike="noStrike" cap="none" dirty="0" smtClean="0">
                <a:solidFill>
                  <a:srgbClr val="1C1C1C"/>
                </a:solidFill>
                <a:latin typeface="Times New Roman" pitchFamily="18" charset="0"/>
                <a:cs typeface="Times New Roman" pitchFamily="18" charset="0"/>
                <a:sym typeface="Arial"/>
              </a:rPr>
              <a:t>Łączenie osób mających wspólne interesy/problemy/</a:t>
            </a:r>
            <a:r>
              <a:rPr lang="pl-PL" sz="2800" b="1" dirty="0" smtClean="0">
                <a:solidFill>
                  <a:srgbClr val="1C1C1C"/>
                </a:solidFill>
                <a:latin typeface="Times New Roman" pitchFamily="18" charset="0"/>
                <a:cs typeface="Times New Roman" pitchFamily="18" charset="0"/>
              </a:rPr>
              <a:t> zawody</a:t>
            </a:r>
          </a:p>
          <a:p>
            <a:pPr marL="216000" marR="0" lvl="0" indent="-215639" algn="l" rtl="0">
              <a:lnSpc>
                <a:spcPct val="100000"/>
              </a:lnSpc>
              <a:spcBef>
                <a:spcPts val="0"/>
              </a:spcBef>
              <a:spcAft>
                <a:spcPts val="0"/>
              </a:spcAft>
              <a:buClr>
                <a:srgbClr val="000000"/>
              </a:buClr>
              <a:buSzPts val="1170"/>
            </a:pPr>
            <a:endParaRPr lang="pl-PL" sz="2800" b="1" dirty="0" smtClean="0">
              <a:solidFill>
                <a:srgbClr val="1C1C1C"/>
              </a:solidFill>
              <a:latin typeface="Times New Roman" pitchFamily="18" charset="0"/>
              <a:cs typeface="Times New Roman" pitchFamily="18" charset="0"/>
            </a:endParaRPr>
          </a:p>
          <a:p>
            <a:pPr marL="216000" marR="0" lvl="0" indent="-215639" algn="l" rtl="0">
              <a:lnSpc>
                <a:spcPct val="100000"/>
              </a:lnSpc>
              <a:spcBef>
                <a:spcPts val="0"/>
              </a:spcBef>
              <a:spcAft>
                <a:spcPts val="0"/>
              </a:spcAft>
              <a:buClr>
                <a:srgbClr val="000000"/>
              </a:buClr>
              <a:buSzPts val="1170"/>
              <a:buFont typeface="Wingdings" pitchFamily="2" charset="2"/>
              <a:buChar char="Ø"/>
            </a:pPr>
            <a:r>
              <a:rPr lang="pl-PL" sz="2800" b="1" dirty="0" smtClean="0">
                <a:solidFill>
                  <a:srgbClr val="1C1C1C"/>
                </a:solidFill>
                <a:latin typeface="Times New Roman" pitchFamily="18" charset="0"/>
                <a:cs typeface="Times New Roman" pitchFamily="18" charset="0"/>
              </a:rPr>
              <a:t>Dostęp do nieograniczonej ilości informacji</a:t>
            </a:r>
          </a:p>
          <a:p>
            <a:pPr marL="216000" marR="0" lvl="0" indent="-215639" algn="l" rtl="0">
              <a:lnSpc>
                <a:spcPct val="100000"/>
              </a:lnSpc>
              <a:spcBef>
                <a:spcPts val="0"/>
              </a:spcBef>
              <a:spcAft>
                <a:spcPts val="0"/>
              </a:spcAft>
              <a:buClr>
                <a:srgbClr val="000000"/>
              </a:buClr>
              <a:buSzPts val="1170"/>
              <a:buFont typeface="Wingdings" pitchFamily="2" charset="2"/>
              <a:buChar char="Ø"/>
            </a:pPr>
            <a:endParaRPr lang="pl-PL" sz="2800" b="1" dirty="0" smtClean="0">
              <a:solidFill>
                <a:srgbClr val="1C1C1C"/>
              </a:solidFill>
              <a:latin typeface="Times New Roman" pitchFamily="18" charset="0"/>
              <a:cs typeface="Times New Roman" pitchFamily="18" charset="0"/>
            </a:endParaRPr>
          </a:p>
          <a:p>
            <a:pPr marL="216000" marR="0" lvl="0" indent="-215639" algn="l" rtl="0">
              <a:lnSpc>
                <a:spcPct val="100000"/>
              </a:lnSpc>
              <a:spcBef>
                <a:spcPts val="0"/>
              </a:spcBef>
              <a:spcAft>
                <a:spcPts val="0"/>
              </a:spcAft>
              <a:buClr>
                <a:srgbClr val="000000"/>
              </a:buClr>
              <a:buSzPts val="1170"/>
              <a:buFont typeface="Wingdings" pitchFamily="2" charset="2"/>
              <a:buChar char="Ø"/>
            </a:pPr>
            <a:r>
              <a:rPr lang="pl-PL" sz="2800" b="1" dirty="0" smtClean="0">
                <a:solidFill>
                  <a:srgbClr val="1C1C1C"/>
                </a:solidFill>
                <a:latin typeface="Times New Roman" pitchFamily="18" charset="0"/>
                <a:cs typeface="Times New Roman" pitchFamily="18" charset="0"/>
              </a:rPr>
              <a:t>Prowadzenie rejestru objawów i zdarzeń związanych   z chorobą</a:t>
            </a:r>
          </a:p>
          <a:p>
            <a:pPr marL="216000" marR="0" lvl="0" indent="-215639" algn="l" rtl="0">
              <a:lnSpc>
                <a:spcPct val="100000"/>
              </a:lnSpc>
              <a:spcBef>
                <a:spcPts val="0"/>
              </a:spcBef>
              <a:spcAft>
                <a:spcPts val="0"/>
              </a:spcAft>
              <a:buClr>
                <a:srgbClr val="000000"/>
              </a:buClr>
              <a:buSzPts val="1170"/>
            </a:pPr>
            <a:endParaRPr lang="pl-PL" sz="2800" b="1" i="0" u="none" strike="noStrike" cap="none" dirty="0" smtClean="0">
              <a:solidFill>
                <a:srgbClr val="1C1C1C"/>
              </a:solidFill>
              <a:latin typeface="Times New Roman" pitchFamily="18" charset="0"/>
              <a:cs typeface="Times New Roman" pitchFamily="18" charset="0"/>
              <a:sym typeface="Arial"/>
            </a:endParaRPr>
          </a:p>
          <a:p>
            <a:pPr marL="216000" marR="0" lvl="0" indent="-215639" algn="l" rtl="0">
              <a:lnSpc>
                <a:spcPct val="100000"/>
              </a:lnSpc>
              <a:spcBef>
                <a:spcPts val="0"/>
              </a:spcBef>
              <a:spcAft>
                <a:spcPts val="0"/>
              </a:spcAft>
              <a:buClr>
                <a:srgbClr val="000000"/>
              </a:buClr>
              <a:buSzPts val="1170"/>
            </a:pPr>
            <a:r>
              <a:rPr lang="pl-PL" sz="2800" b="0" i="0" u="none" strike="noStrike" cap="none" dirty="0" smtClean="0">
                <a:solidFill>
                  <a:srgbClr val="000000"/>
                </a:solidFill>
                <a:latin typeface="Times New Roman" pitchFamily="18" charset="0"/>
                <a:cs typeface="Times New Roman" pitchFamily="18" charset="0"/>
                <a:sym typeface="Arial"/>
              </a:rPr>
              <a:t> Czy masz jeszcze jakieś inne pomysły?</a:t>
            </a:r>
            <a:endParaRPr sz="2800" b="0" i="0" u="none" strike="noStrike" cap="none" dirty="0">
              <a:solidFill>
                <a:srgbClr val="000000"/>
              </a:solidFill>
              <a:latin typeface="Times New Roman" pitchFamily="18" charset="0"/>
              <a:cs typeface="Times New Roman" pitchFamily="18" charset="0"/>
              <a:sym typeface="Arial"/>
            </a:endParaRPr>
          </a:p>
          <a:p>
            <a:pPr marL="0" marR="0" lvl="0" indent="0" algn="l" rtl="0">
              <a:lnSpc>
                <a:spcPct val="100000"/>
              </a:lnSpc>
              <a:spcBef>
                <a:spcPts val="0"/>
              </a:spcBef>
              <a:spcAft>
                <a:spcPts val="0"/>
              </a:spcAft>
              <a:buClr>
                <a:srgbClr val="000000"/>
              </a:buClr>
              <a:buSzPts val="2600"/>
              <a:buFont typeface="Arial"/>
              <a:buNone/>
            </a:pPr>
            <a:endParaRPr sz="2600" b="0" i="0" u="none" strike="noStrike" cap="none" dirty="0">
              <a:solidFill>
                <a:srgbClr val="000000"/>
              </a:solidFill>
              <a:latin typeface="Arial"/>
              <a:ea typeface="Arial"/>
              <a:cs typeface="Arial"/>
              <a:sym typeface="Arial"/>
            </a:endParaRPr>
          </a:p>
        </p:txBody>
      </p:sp>
      <p:sp>
        <p:nvSpPr>
          <p:cNvPr id="178" name="Google Shape;178;p3"/>
          <p:cNvSpPr/>
          <p:nvPr/>
        </p:nvSpPr>
        <p:spPr>
          <a:xfrm>
            <a:off x="1626840" y="274680"/>
            <a:ext cx="5969496" cy="778056"/>
          </a:xfrm>
          <a:prstGeom prst="rect">
            <a:avLst/>
          </a:prstGeom>
          <a:noFill/>
          <a:ln>
            <a:noFill/>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Clr>
                <a:srgbClr val="000000"/>
              </a:buClr>
              <a:buSzPts val="3600"/>
              <a:buFont typeface="Arial"/>
              <a:buNone/>
            </a:pPr>
            <a:r>
              <a:rPr lang="pl-PL" sz="3600" b="0" i="0" u="none" strike="noStrike" cap="none" dirty="0" smtClean="0">
                <a:solidFill>
                  <a:srgbClr val="000000"/>
                </a:solidFill>
                <a:latin typeface="Times New Roman" pitchFamily="18" charset="0"/>
                <a:ea typeface="Calibri"/>
                <a:cs typeface="Times New Roman" pitchFamily="18" charset="0"/>
                <a:sym typeface="Calibri"/>
              </a:rPr>
              <a:t>Kilka dobrych zastosowań</a:t>
            </a:r>
            <a:endParaRPr sz="3600" b="0" i="0" u="none" strike="noStrike" cap="none" dirty="0">
              <a:solidFill>
                <a:srgbClr val="000000"/>
              </a:solidFill>
              <a:latin typeface="Times New Roman" pitchFamily="18" charset="0"/>
              <a:cs typeface="Times New Roman" pitchFamily="18" charset="0"/>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83"/>
        <p:cNvGrpSpPr/>
        <p:nvPr/>
      </p:nvGrpSpPr>
      <p:grpSpPr>
        <a:xfrm>
          <a:off x="0" y="0"/>
          <a:ext cx="0" cy="0"/>
          <a:chOff x="0" y="0"/>
          <a:chExt cx="0" cy="0"/>
        </a:xfrm>
      </p:grpSpPr>
      <p:sp>
        <p:nvSpPr>
          <p:cNvPr id="184" name="Google Shape;184;p4"/>
          <p:cNvSpPr/>
          <p:nvPr/>
        </p:nvSpPr>
        <p:spPr>
          <a:xfrm>
            <a:off x="251640" y="1700640"/>
            <a:ext cx="8772120" cy="4662720"/>
          </a:xfrm>
          <a:prstGeom prst="rect">
            <a:avLst/>
          </a:prstGeom>
          <a:noFill/>
          <a:ln>
            <a:noFill/>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600"/>
              <a:buFont typeface="Arial"/>
              <a:buNone/>
            </a:pPr>
            <a:r>
              <a:rPr lang="pl-PL" sz="2600" b="1" i="0" u="none" strike="noStrike" cap="none" dirty="0" smtClean="0">
                <a:solidFill>
                  <a:srgbClr val="000000"/>
                </a:solidFill>
                <a:latin typeface="Times New Roman" pitchFamily="18" charset="0"/>
                <a:cs typeface="Times New Roman" pitchFamily="18" charset="0"/>
                <a:sym typeface="Arial"/>
              </a:rPr>
              <a:t>Jak prawidłowo można wykorzystać te </a:t>
            </a:r>
            <a:r>
              <a:rPr lang="pl-PL" sz="2600" b="1" dirty="0" smtClean="0">
                <a:latin typeface="Times New Roman" pitchFamily="18" charset="0"/>
                <a:cs typeface="Times New Roman" pitchFamily="18" charset="0"/>
              </a:rPr>
              <a:t>urządzenia</a:t>
            </a:r>
            <a:r>
              <a:rPr lang="en-US" sz="2600" b="1" i="0" u="none" strike="noStrike" cap="none" dirty="0" smtClean="0">
                <a:solidFill>
                  <a:srgbClr val="000000"/>
                </a:solidFill>
                <a:latin typeface="Times New Roman" pitchFamily="18" charset="0"/>
                <a:cs typeface="Times New Roman" pitchFamily="18" charset="0"/>
                <a:sym typeface="Arial"/>
              </a:rPr>
              <a:t>?</a:t>
            </a:r>
            <a:endParaRPr sz="2600" b="0" i="0" u="none" strike="noStrike" cap="none" dirty="0">
              <a:solidFill>
                <a:srgbClr val="000000"/>
              </a:solidFill>
              <a:latin typeface="Times New Roman" pitchFamily="18" charset="0"/>
              <a:cs typeface="Times New Roman" pitchFamily="18" charset="0"/>
              <a:sym typeface="Arial"/>
            </a:endParaRPr>
          </a:p>
          <a:p>
            <a:pPr marL="0" marR="0" lvl="0" indent="0" algn="l" rtl="0">
              <a:lnSpc>
                <a:spcPct val="100000"/>
              </a:lnSpc>
              <a:spcBef>
                <a:spcPts val="0"/>
              </a:spcBef>
              <a:spcAft>
                <a:spcPts val="0"/>
              </a:spcAft>
              <a:buClr>
                <a:srgbClr val="000000"/>
              </a:buClr>
              <a:buSzPts val="2600"/>
              <a:buFont typeface="Arial"/>
              <a:buNone/>
            </a:pPr>
            <a:endParaRPr sz="2600" dirty="0">
              <a:latin typeface="Times New Roman" pitchFamily="18" charset="0"/>
              <a:cs typeface="Times New Roman" pitchFamily="18" charset="0"/>
            </a:endParaRPr>
          </a:p>
          <a:p>
            <a:pPr marL="0" marR="0" lvl="0" indent="0" algn="l" rtl="0">
              <a:lnSpc>
                <a:spcPct val="100000"/>
              </a:lnSpc>
              <a:spcBef>
                <a:spcPts val="0"/>
              </a:spcBef>
              <a:spcAft>
                <a:spcPts val="0"/>
              </a:spcAft>
              <a:buClr>
                <a:srgbClr val="000000"/>
              </a:buClr>
              <a:buSzPts val="2600"/>
              <a:buFont typeface="Arial"/>
              <a:buNone/>
            </a:pPr>
            <a:r>
              <a:rPr lang="pl-PL" sz="2600" dirty="0" smtClean="0">
                <a:latin typeface="Times New Roman" pitchFamily="18" charset="0"/>
                <a:cs typeface="Times New Roman" pitchFamily="18" charset="0"/>
              </a:rPr>
              <a:t>Zasady dla uczestników:</a:t>
            </a:r>
            <a:endParaRPr sz="2600" dirty="0">
              <a:latin typeface="Times New Roman" pitchFamily="18" charset="0"/>
              <a:cs typeface="Times New Roman" pitchFamily="18" charset="0"/>
            </a:endParaRPr>
          </a:p>
          <a:p>
            <a:pPr marL="0" marR="0" lvl="0" indent="0" algn="l" rtl="0">
              <a:lnSpc>
                <a:spcPct val="100000"/>
              </a:lnSpc>
              <a:spcBef>
                <a:spcPts val="0"/>
              </a:spcBef>
              <a:spcAft>
                <a:spcPts val="0"/>
              </a:spcAft>
              <a:buClr>
                <a:srgbClr val="000000"/>
              </a:buClr>
              <a:buSzPts val="2600"/>
              <a:buFont typeface="Arial"/>
              <a:buNone/>
            </a:pPr>
            <a:endParaRPr sz="2600" dirty="0">
              <a:latin typeface="Times New Roman" pitchFamily="18" charset="0"/>
              <a:cs typeface="Times New Roman" pitchFamily="18" charset="0"/>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endParaRPr>
          </a:p>
          <a:p>
            <a:pPr marL="216000" marR="0" lvl="0" indent="-215639" algn="l" rtl="0">
              <a:lnSpc>
                <a:spcPct val="100000"/>
              </a:lnSpc>
              <a:spcBef>
                <a:spcPts val="0"/>
              </a:spcBef>
              <a:spcAft>
                <a:spcPts val="0"/>
              </a:spcAft>
              <a:buClr>
                <a:srgbClr val="000000"/>
              </a:buClr>
              <a:buSzPts val="810"/>
              <a:buFont typeface="Noto Sans Symbols"/>
              <a:buChar char="●"/>
            </a:pPr>
            <a:r>
              <a:rPr lang="pl-PL" sz="2400" dirty="0" smtClean="0">
                <a:latin typeface="Times New Roman" pitchFamily="18" charset="0"/>
                <a:cs typeface="Times New Roman" pitchFamily="18" charset="0"/>
              </a:rPr>
              <a:t>Nie oceniaj pomysłów innych osób, zanim nie zostaną one spisane; </a:t>
            </a:r>
            <a:endParaRPr sz="2400" b="0" i="0" u="none" strike="noStrike" cap="none" dirty="0">
              <a:solidFill>
                <a:srgbClr val="000000"/>
              </a:solidFill>
              <a:latin typeface="Times New Roman" pitchFamily="18" charset="0"/>
              <a:cs typeface="Times New Roman" pitchFamily="18" charset="0"/>
              <a:sym typeface="Arial"/>
            </a:endParaRPr>
          </a:p>
          <a:p>
            <a:pPr marL="216000" marR="0" lvl="0" indent="-215639" algn="l" rtl="0">
              <a:lnSpc>
                <a:spcPct val="100000"/>
              </a:lnSpc>
              <a:spcBef>
                <a:spcPts val="0"/>
              </a:spcBef>
              <a:spcAft>
                <a:spcPts val="0"/>
              </a:spcAft>
              <a:buClr>
                <a:srgbClr val="000000"/>
              </a:buClr>
              <a:buSzPts val="810"/>
              <a:buFont typeface="Noto Sans Symbols"/>
              <a:buChar char="●"/>
            </a:pPr>
            <a:r>
              <a:rPr lang="pl-PL" sz="2400" dirty="0" smtClean="0">
                <a:latin typeface="Times New Roman" pitchFamily="18" charset="0"/>
                <a:cs typeface="Times New Roman" pitchFamily="18" charset="0"/>
              </a:rPr>
              <a:t>Nie omawiaj ich, zanim nie skończy się burza mózgów, ponieważ dyskusje mogą wpływać na kreatywne przemyślenia uczestników</a:t>
            </a:r>
            <a:r>
              <a:rPr lang="en-US" sz="2400" b="0" i="0" u="none" strike="noStrike" cap="none" dirty="0" smtClean="0">
                <a:solidFill>
                  <a:srgbClr val="000000"/>
                </a:solidFill>
                <a:latin typeface="Times New Roman" pitchFamily="18" charset="0"/>
                <a:cs typeface="Times New Roman" pitchFamily="18" charset="0"/>
                <a:sym typeface="Arial"/>
              </a:rPr>
              <a:t>;</a:t>
            </a:r>
            <a:endParaRPr sz="2400" b="0" i="0" u="none" strike="noStrike" cap="none" dirty="0">
              <a:solidFill>
                <a:srgbClr val="000000"/>
              </a:solidFill>
              <a:latin typeface="Times New Roman" pitchFamily="18" charset="0"/>
              <a:cs typeface="Times New Roman" pitchFamily="18" charset="0"/>
              <a:sym typeface="Arial"/>
            </a:endParaRPr>
          </a:p>
          <a:p>
            <a:pPr marL="216000" marR="0" lvl="0" indent="-215639" algn="l" rtl="0">
              <a:lnSpc>
                <a:spcPct val="100000"/>
              </a:lnSpc>
              <a:spcBef>
                <a:spcPts val="0"/>
              </a:spcBef>
              <a:spcAft>
                <a:spcPts val="0"/>
              </a:spcAft>
              <a:buClr>
                <a:srgbClr val="000000"/>
              </a:buClr>
              <a:buSzPts val="810"/>
              <a:buFont typeface="Noto Sans Symbols"/>
              <a:buChar char="●"/>
            </a:pPr>
            <a:r>
              <a:rPr lang="pl-PL" sz="2400" dirty="0" smtClean="0">
                <a:latin typeface="Times New Roman" pitchFamily="18" charset="0"/>
                <a:cs typeface="Times New Roman" pitchFamily="18" charset="0"/>
              </a:rPr>
              <a:t>Nie ma ,,niemądrych pomysłów” </a:t>
            </a:r>
            <a:r>
              <a:rPr lang="pl-PL" sz="2400" dirty="0" smtClean="0">
                <a:latin typeface="Times New Roman" pitchFamily="18" charset="0"/>
                <a:cs typeface="Times New Roman" pitchFamily="18" charset="0"/>
              </a:rPr>
              <a:t>– rozluźnij się i uwolnij swoją wyobraźnię.</a:t>
            </a:r>
            <a:endParaRPr sz="2400" b="0" i="0" u="none" strike="noStrike" cap="none" dirty="0">
              <a:solidFill>
                <a:srgbClr val="000000"/>
              </a:solidFill>
              <a:latin typeface="Times New Roman" pitchFamily="18" charset="0"/>
              <a:cs typeface="Times New Roman" pitchFamily="18" charset="0"/>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rgbClr val="000000"/>
              </a:solidFill>
              <a:latin typeface="Times New Roman" pitchFamily="18" charset="0"/>
              <a:cs typeface="Times New Roman" pitchFamily="18" charset="0"/>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rgbClr val="000000"/>
              </a:solidFill>
              <a:latin typeface="Arial"/>
              <a:ea typeface="Arial"/>
              <a:cs typeface="Arial"/>
              <a:sym typeface="Arial"/>
            </a:endParaRPr>
          </a:p>
        </p:txBody>
      </p:sp>
      <p:sp>
        <p:nvSpPr>
          <p:cNvPr id="185" name="Google Shape;185;p4"/>
          <p:cNvSpPr/>
          <p:nvPr/>
        </p:nvSpPr>
        <p:spPr>
          <a:xfrm>
            <a:off x="1626840" y="274680"/>
            <a:ext cx="6185520" cy="778056"/>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3600"/>
              <a:buFont typeface="Arial"/>
              <a:buNone/>
            </a:pPr>
            <a:r>
              <a:rPr lang="pl-PL" sz="3600" dirty="0" smtClean="0">
                <a:latin typeface="Times New Roman" pitchFamily="18" charset="0"/>
                <a:ea typeface="Calibri"/>
                <a:cs typeface="Times New Roman" pitchFamily="18" charset="0"/>
                <a:sym typeface="Calibri"/>
              </a:rPr>
              <a:t>B</a:t>
            </a:r>
            <a:r>
              <a:rPr lang="pl-PL" sz="3600" b="0" i="0" u="none" strike="noStrike" cap="none" dirty="0" smtClean="0">
                <a:solidFill>
                  <a:srgbClr val="000000"/>
                </a:solidFill>
                <a:latin typeface="Times New Roman" pitchFamily="18" charset="0"/>
                <a:ea typeface="Calibri"/>
                <a:cs typeface="Times New Roman" pitchFamily="18" charset="0"/>
                <a:sym typeface="Calibri"/>
              </a:rPr>
              <a:t>urza mózgów</a:t>
            </a:r>
            <a:endParaRPr sz="3600" b="0" i="0" u="none" strike="noStrike" cap="none" dirty="0">
              <a:solidFill>
                <a:srgbClr val="000000"/>
              </a:solidFill>
              <a:latin typeface="Times New Roman" pitchFamily="18" charset="0"/>
              <a:cs typeface="Times New Roman" pitchFamily="18" charset="0"/>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90"/>
        <p:cNvGrpSpPr/>
        <p:nvPr/>
      </p:nvGrpSpPr>
      <p:grpSpPr>
        <a:xfrm>
          <a:off x="0" y="0"/>
          <a:ext cx="0" cy="0"/>
          <a:chOff x="0" y="0"/>
          <a:chExt cx="0" cy="0"/>
        </a:xfrm>
      </p:grpSpPr>
      <p:sp>
        <p:nvSpPr>
          <p:cNvPr id="191" name="Google Shape;191;p5"/>
          <p:cNvSpPr/>
          <p:nvPr/>
        </p:nvSpPr>
        <p:spPr>
          <a:xfrm>
            <a:off x="251640" y="1700640"/>
            <a:ext cx="8772120" cy="4662720"/>
          </a:xfrm>
          <a:prstGeom prst="rect">
            <a:avLst/>
          </a:prstGeom>
          <a:noFill/>
          <a:ln>
            <a:noFill/>
          </a:ln>
        </p:spPr>
        <p:txBody>
          <a:bodyPr spcFirstLastPara="1" wrap="square" lIns="90000" tIns="45000" rIns="90000" bIns="45000" anchor="t" anchorCtr="0">
            <a:noAutofit/>
          </a:bodyPr>
          <a:lstStyle/>
          <a:p>
            <a:pPr marL="0" marR="0" lvl="0" indent="457200" algn="l" rtl="0">
              <a:lnSpc>
                <a:spcPct val="100000"/>
              </a:lnSpc>
              <a:spcBef>
                <a:spcPts val="0"/>
              </a:spcBef>
              <a:spcAft>
                <a:spcPts val="0"/>
              </a:spcAft>
              <a:buNone/>
            </a:pPr>
            <a:r>
              <a:rPr lang="pl-PL" sz="2400" b="1" i="0" u="none" strike="noStrike" cap="none" dirty="0" smtClean="0">
                <a:solidFill>
                  <a:srgbClr val="000000"/>
                </a:solidFill>
                <a:latin typeface="Times New Roman" pitchFamily="18" charset="0"/>
                <a:cs typeface="Times New Roman" pitchFamily="18" charset="0"/>
                <a:sym typeface="Arial"/>
              </a:rPr>
              <a:t>Po utworzeniu listy w trakcie burzy mózgów</a:t>
            </a:r>
            <a:r>
              <a:rPr lang="pl-PL" sz="2400" b="1" dirty="0" smtClean="0">
                <a:latin typeface="Times New Roman" pitchFamily="18" charset="0"/>
                <a:cs typeface="Times New Roman" pitchFamily="18" charset="0"/>
              </a:rPr>
              <a:t>:</a:t>
            </a:r>
            <a:endParaRPr sz="2400" b="0" i="0" u="none" strike="noStrike" cap="none" dirty="0">
              <a:solidFill>
                <a:srgbClr val="000000"/>
              </a:solidFill>
              <a:latin typeface="Times New Roman" pitchFamily="18" charset="0"/>
              <a:cs typeface="Times New Roman" pitchFamily="18" charset="0"/>
              <a:sym typeface="Arial"/>
            </a:endParaRPr>
          </a:p>
          <a:p>
            <a:pPr marL="0" marR="0" lvl="0" indent="0" algn="l" rtl="0">
              <a:lnSpc>
                <a:spcPct val="100000"/>
              </a:lnSpc>
              <a:spcBef>
                <a:spcPts val="0"/>
              </a:spcBef>
              <a:spcAft>
                <a:spcPts val="0"/>
              </a:spcAft>
              <a:buClr>
                <a:srgbClr val="000000"/>
              </a:buClr>
              <a:buSzPts val="2200"/>
              <a:buFont typeface="Arial"/>
              <a:buNone/>
            </a:pPr>
            <a:endParaRPr sz="2200" b="0" i="0" u="none" strike="noStrike" cap="none" dirty="0">
              <a:solidFill>
                <a:srgbClr val="000000"/>
              </a:solidFill>
              <a:latin typeface="Times New Roman" pitchFamily="18" charset="0"/>
              <a:cs typeface="Times New Roman" pitchFamily="18" charset="0"/>
              <a:sym typeface="Arial"/>
            </a:endParaRPr>
          </a:p>
          <a:p>
            <a:pPr marL="216000" marR="0" lvl="0" indent="-215639" algn="l" rtl="0">
              <a:lnSpc>
                <a:spcPct val="100000"/>
              </a:lnSpc>
              <a:spcBef>
                <a:spcPts val="0"/>
              </a:spcBef>
              <a:spcAft>
                <a:spcPts val="0"/>
              </a:spcAft>
              <a:buClr>
                <a:srgbClr val="000000"/>
              </a:buClr>
              <a:buSzPts val="1620"/>
              <a:buFont typeface="Noto Sans Symbols"/>
              <a:buChar char="●"/>
            </a:pPr>
            <a:r>
              <a:rPr lang="pl-PL" sz="3200" b="0" i="0" u="none" strike="noStrike" cap="none" dirty="0" smtClean="0">
                <a:solidFill>
                  <a:srgbClr val="000000"/>
                </a:solidFill>
                <a:latin typeface="Times New Roman" pitchFamily="18" charset="0"/>
                <a:cs typeface="Times New Roman" pitchFamily="18" charset="0"/>
                <a:sym typeface="Arial"/>
              </a:rPr>
              <a:t>Omówcie</a:t>
            </a:r>
            <a:r>
              <a:rPr lang="pl-PL" sz="3600" b="0" i="0" u="none" strike="noStrike" cap="none" dirty="0" smtClean="0">
                <a:solidFill>
                  <a:srgbClr val="000000"/>
                </a:solidFill>
                <a:latin typeface="Times New Roman" pitchFamily="18" charset="0"/>
                <a:cs typeface="Times New Roman" pitchFamily="18" charset="0"/>
                <a:sym typeface="Arial"/>
              </a:rPr>
              <a:t> </a:t>
            </a:r>
            <a:r>
              <a:rPr lang="pl-PL" sz="2400" b="0" i="0" u="none" strike="noStrike" cap="none" dirty="0" smtClean="0">
                <a:solidFill>
                  <a:srgbClr val="000000"/>
                </a:solidFill>
                <a:latin typeface="Times New Roman" pitchFamily="18" charset="0"/>
                <a:cs typeface="Times New Roman" pitchFamily="18" charset="0"/>
                <a:sym typeface="Arial"/>
              </a:rPr>
              <a:t>każdą propozycję;</a:t>
            </a:r>
            <a:endParaRPr sz="2400" b="0" i="0" u="none" strike="noStrike" cap="none" dirty="0">
              <a:solidFill>
                <a:srgbClr val="000000"/>
              </a:solidFill>
              <a:latin typeface="Times New Roman" pitchFamily="18" charset="0"/>
              <a:cs typeface="Times New Roman" pitchFamily="18" charset="0"/>
              <a:sym typeface="Arial"/>
            </a:endParaRPr>
          </a:p>
          <a:p>
            <a:pPr marL="0" marR="0" lvl="0" indent="0" algn="l" rtl="0">
              <a:lnSpc>
                <a:spcPct val="100000"/>
              </a:lnSpc>
              <a:spcBef>
                <a:spcPts val="0"/>
              </a:spcBef>
              <a:spcAft>
                <a:spcPts val="0"/>
              </a:spcAft>
              <a:buClr>
                <a:srgbClr val="000000"/>
              </a:buClr>
              <a:buSzPts val="2200"/>
              <a:buFont typeface="Arial"/>
              <a:buNone/>
            </a:pPr>
            <a:endParaRPr sz="2200" b="0" i="0" u="none" strike="noStrike" cap="none" dirty="0">
              <a:solidFill>
                <a:srgbClr val="000000"/>
              </a:solidFill>
              <a:latin typeface="Times New Roman" pitchFamily="18" charset="0"/>
              <a:cs typeface="Times New Roman" pitchFamily="18" charset="0"/>
              <a:sym typeface="Arial"/>
            </a:endParaRPr>
          </a:p>
          <a:p>
            <a:pPr marL="216000" marR="0" lvl="0" indent="-215639" algn="l" rtl="0">
              <a:lnSpc>
                <a:spcPct val="100000"/>
              </a:lnSpc>
              <a:spcBef>
                <a:spcPts val="0"/>
              </a:spcBef>
              <a:spcAft>
                <a:spcPts val="0"/>
              </a:spcAft>
              <a:buClr>
                <a:srgbClr val="000000"/>
              </a:buClr>
              <a:buSzPts val="1620"/>
              <a:buFont typeface="Noto Sans Symbols"/>
              <a:buChar char="●"/>
            </a:pPr>
            <a:r>
              <a:rPr lang="pl-PL" sz="3200" b="0" i="0" u="none" strike="noStrike" cap="none" dirty="0" smtClean="0">
                <a:solidFill>
                  <a:srgbClr val="000000"/>
                </a:solidFill>
                <a:latin typeface="Times New Roman" pitchFamily="18" charset="0"/>
                <a:cs typeface="Times New Roman" pitchFamily="18" charset="0"/>
                <a:sym typeface="Arial"/>
              </a:rPr>
              <a:t>Wybierzcie połowę najlepszych </a:t>
            </a:r>
            <a:r>
              <a:rPr lang="pl-PL" sz="2400" b="0" i="0" u="none" strike="noStrike" cap="none" dirty="0" smtClean="0">
                <a:solidFill>
                  <a:srgbClr val="000000"/>
                </a:solidFill>
                <a:latin typeface="Times New Roman" pitchFamily="18" charset="0"/>
                <a:cs typeface="Times New Roman" pitchFamily="18" charset="0"/>
                <a:sym typeface="Arial"/>
              </a:rPr>
              <a:t>bazując swoją decyzję </a:t>
            </a:r>
          </a:p>
          <a:p>
            <a:pPr marL="216000" marR="0" lvl="0" indent="-215639" algn="l" rtl="0">
              <a:lnSpc>
                <a:spcPct val="100000"/>
              </a:lnSpc>
              <a:spcBef>
                <a:spcPts val="0"/>
              </a:spcBef>
              <a:spcAft>
                <a:spcPts val="0"/>
              </a:spcAft>
              <a:buClr>
                <a:srgbClr val="000000"/>
              </a:buClr>
              <a:buSzPts val="1620"/>
            </a:pPr>
            <a:r>
              <a:rPr lang="pl-PL" sz="2400" dirty="0" smtClean="0">
                <a:latin typeface="Times New Roman" pitchFamily="18" charset="0"/>
                <a:cs typeface="Times New Roman" pitchFamily="18" charset="0"/>
              </a:rPr>
              <a:t>   na tym, co uzgodni grupa;</a:t>
            </a:r>
            <a:endParaRPr sz="2400" b="0" i="0" u="none" strike="noStrike" cap="none" dirty="0">
              <a:solidFill>
                <a:srgbClr val="000000"/>
              </a:solidFill>
              <a:latin typeface="Times New Roman" pitchFamily="18" charset="0"/>
              <a:cs typeface="Times New Roman" pitchFamily="18" charset="0"/>
              <a:sym typeface="Arial"/>
            </a:endParaRPr>
          </a:p>
          <a:p>
            <a:pPr marL="0" marR="0" lvl="0" indent="0" algn="l" rtl="0">
              <a:lnSpc>
                <a:spcPct val="100000"/>
              </a:lnSpc>
              <a:spcBef>
                <a:spcPts val="0"/>
              </a:spcBef>
              <a:spcAft>
                <a:spcPts val="0"/>
              </a:spcAft>
              <a:buClr>
                <a:srgbClr val="000000"/>
              </a:buClr>
              <a:buSzPts val="2200"/>
              <a:buFont typeface="Arial"/>
              <a:buNone/>
            </a:pPr>
            <a:endParaRPr sz="2200" b="0" i="0" u="none" strike="noStrike" cap="none" dirty="0">
              <a:solidFill>
                <a:srgbClr val="000000"/>
              </a:solidFill>
              <a:latin typeface="Times New Roman" pitchFamily="18" charset="0"/>
              <a:cs typeface="Times New Roman" pitchFamily="18" charset="0"/>
              <a:sym typeface="Arial"/>
            </a:endParaRPr>
          </a:p>
          <a:p>
            <a:pPr marL="216000" marR="0" lvl="0" indent="-215639" algn="l" rtl="0">
              <a:lnSpc>
                <a:spcPct val="100000"/>
              </a:lnSpc>
              <a:spcBef>
                <a:spcPts val="0"/>
              </a:spcBef>
              <a:spcAft>
                <a:spcPts val="0"/>
              </a:spcAft>
              <a:buClr>
                <a:srgbClr val="000000"/>
              </a:buClr>
              <a:buSzPts val="1620"/>
              <a:buFont typeface="Noto Sans Symbols"/>
              <a:buChar char="●"/>
            </a:pPr>
            <a:r>
              <a:rPr lang="pl-PL" sz="3200" b="0" i="0" u="none" strike="noStrike" cap="none" dirty="0" smtClean="0">
                <a:solidFill>
                  <a:srgbClr val="000000"/>
                </a:solidFill>
                <a:latin typeface="Times New Roman" pitchFamily="18" charset="0"/>
                <a:cs typeface="Times New Roman" pitchFamily="18" charset="0"/>
                <a:sym typeface="Arial"/>
              </a:rPr>
              <a:t>Najważniejsze zastosowania</a:t>
            </a:r>
            <a:r>
              <a:rPr lang="en-US" sz="2200" b="0" i="0" u="none" strike="noStrike" cap="none" dirty="0" smtClean="0">
                <a:solidFill>
                  <a:srgbClr val="000000"/>
                </a:solidFill>
                <a:latin typeface="Times New Roman" pitchFamily="18" charset="0"/>
                <a:cs typeface="Times New Roman" pitchFamily="18" charset="0"/>
                <a:sym typeface="Arial"/>
              </a:rPr>
              <a:t>. </a:t>
            </a:r>
            <a:endParaRPr sz="2200" b="0" i="0" u="none" strike="noStrike" cap="none" dirty="0">
              <a:solidFill>
                <a:srgbClr val="000000"/>
              </a:solidFill>
              <a:latin typeface="Times New Roman" pitchFamily="18" charset="0"/>
              <a:cs typeface="Times New Roman" pitchFamily="18" charset="0"/>
              <a:sym typeface="Arial"/>
            </a:endParaRPr>
          </a:p>
        </p:txBody>
      </p:sp>
      <p:sp>
        <p:nvSpPr>
          <p:cNvPr id="192" name="Google Shape;192;p5"/>
          <p:cNvSpPr/>
          <p:nvPr/>
        </p:nvSpPr>
        <p:spPr>
          <a:xfrm>
            <a:off x="1626840" y="274680"/>
            <a:ext cx="5825480" cy="778056"/>
          </a:xfrm>
          <a:prstGeom prst="rect">
            <a:avLst/>
          </a:prstGeom>
          <a:noFill/>
          <a:ln>
            <a:noFill/>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Clr>
                <a:srgbClr val="000000"/>
              </a:buClr>
              <a:buSzPts val="3600"/>
              <a:buFont typeface="Arial"/>
              <a:buNone/>
            </a:pPr>
            <a:r>
              <a:rPr lang="pl-PL" sz="3600" b="0" i="0" u="none" strike="noStrike" cap="none" dirty="0" smtClean="0">
                <a:solidFill>
                  <a:srgbClr val="000000"/>
                </a:solidFill>
                <a:latin typeface="Times New Roman" pitchFamily="18" charset="0"/>
                <a:ea typeface="Calibri"/>
                <a:cs typeface="Times New Roman" pitchFamily="18" charset="0"/>
                <a:sym typeface="Calibri"/>
              </a:rPr>
              <a:t>Najważniejsze zastosowan</a:t>
            </a:r>
            <a:r>
              <a:rPr lang="pl-PL" sz="3600" b="0" i="0" u="none" strike="noStrike" cap="none" dirty="0" smtClean="0">
                <a:solidFill>
                  <a:srgbClr val="000000"/>
                </a:solidFill>
                <a:latin typeface="Calibri"/>
                <a:ea typeface="Calibri"/>
                <a:cs typeface="Calibri"/>
                <a:sym typeface="Calibri"/>
              </a:rPr>
              <a:t>ia</a:t>
            </a:r>
            <a:endParaRPr sz="3600" b="0" i="0" u="none" strike="noStrike" cap="none" dirty="0">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97"/>
        <p:cNvGrpSpPr/>
        <p:nvPr/>
      </p:nvGrpSpPr>
      <p:grpSpPr>
        <a:xfrm>
          <a:off x="0" y="0"/>
          <a:ext cx="0" cy="0"/>
          <a:chOff x="0" y="0"/>
          <a:chExt cx="0" cy="0"/>
        </a:xfrm>
      </p:grpSpPr>
      <p:sp>
        <p:nvSpPr>
          <p:cNvPr id="198" name="Google Shape;198;g6347030229_0_0"/>
          <p:cNvSpPr/>
          <p:nvPr/>
        </p:nvSpPr>
        <p:spPr>
          <a:xfrm>
            <a:off x="251640" y="1700640"/>
            <a:ext cx="8280800" cy="4464664"/>
          </a:xfrm>
          <a:prstGeom prst="rect">
            <a:avLst/>
          </a:prstGeom>
          <a:noFill/>
          <a:ln>
            <a:noFill/>
          </a:ln>
        </p:spPr>
        <p:txBody>
          <a:bodyPr spcFirstLastPara="1" wrap="square" lIns="90000" tIns="45000" rIns="90000" bIns="45000" anchor="t" anchorCtr="0">
            <a:noAutofit/>
          </a:bodyPr>
          <a:lstStyle/>
          <a:p>
            <a:pPr lvl="0">
              <a:buSzPts val="3200"/>
            </a:pPr>
            <a:endParaRPr lang="pl-PL" sz="2800" dirty="0" smtClean="0">
              <a:latin typeface="Times New Roman" pitchFamily="18" charset="0"/>
              <a:cs typeface="Times New Roman" pitchFamily="18" charset="0"/>
            </a:endParaRPr>
          </a:p>
          <a:p>
            <a:pPr lvl="0">
              <a:buSzPts val="3200"/>
            </a:pPr>
            <a:r>
              <a:rPr lang="pl-PL" sz="2800" dirty="0" smtClean="0">
                <a:latin typeface="Times New Roman" pitchFamily="18" charset="0"/>
                <a:cs typeface="Times New Roman" pitchFamily="18" charset="0"/>
              </a:rPr>
              <a:t>Wszystkie obrazy pochodzą z witryny  </a:t>
            </a:r>
            <a:r>
              <a:rPr lang="pl-PL" sz="2800" dirty="0" err="1" smtClean="0">
                <a:latin typeface="Times New Roman" pitchFamily="18" charset="0"/>
                <a:cs typeface="Times New Roman" pitchFamily="18" charset="0"/>
              </a:rPr>
              <a:t>pixabay.com</a:t>
            </a:r>
            <a:r>
              <a:rPr lang="pl-PL" sz="2800" dirty="0" smtClean="0">
                <a:latin typeface="Times New Roman" pitchFamily="18" charset="0"/>
                <a:cs typeface="Times New Roman" pitchFamily="18" charset="0"/>
              </a:rPr>
              <a:t> i są chronione na podstawie uproszczonej licencji </a:t>
            </a:r>
            <a:r>
              <a:rPr lang="pl-PL" sz="2800" dirty="0" err="1" smtClean="0">
                <a:latin typeface="Times New Roman" pitchFamily="18" charset="0"/>
                <a:cs typeface="Times New Roman" pitchFamily="18" charset="0"/>
              </a:rPr>
              <a:t>Pixabay</a:t>
            </a:r>
            <a:r>
              <a:rPr lang="pl-PL" sz="2800" dirty="0" smtClean="0">
                <a:latin typeface="Times New Roman" pitchFamily="18" charset="0"/>
                <a:cs typeface="Times New Roman" pitchFamily="18" charset="0"/>
              </a:rPr>
              <a:t>  (</a:t>
            </a:r>
            <a:r>
              <a:rPr lang="pl-PL" sz="2800" dirty="0" smtClean="0">
                <a:latin typeface="Times New Roman" pitchFamily="18" charset="0"/>
                <a:cs typeface="Times New Roman" pitchFamily="18" charset="0"/>
                <a:hlinkClick r:id="rId4"/>
              </a:rPr>
              <a:t>https://pixabay.com/service/license/</a:t>
            </a:r>
            <a:r>
              <a:rPr lang="pl-PL" sz="2800" dirty="0" smtClean="0">
                <a:latin typeface="Times New Roman" pitchFamily="18" charset="0"/>
                <a:cs typeface="Times New Roman" pitchFamily="18" charset="0"/>
              </a:rPr>
              <a:t>)</a:t>
            </a:r>
          </a:p>
          <a:p>
            <a:pPr lvl="0">
              <a:buSzPts val="3200"/>
            </a:pPr>
            <a:endParaRPr lang="pl-PL" sz="2800" dirty="0" smtClean="0">
              <a:latin typeface="Times New Roman" pitchFamily="18" charset="0"/>
              <a:cs typeface="Times New Roman" pitchFamily="18" charset="0"/>
            </a:endParaRPr>
          </a:p>
          <a:p>
            <a:pPr lvl="0">
              <a:buSzPts val="3200"/>
            </a:pPr>
            <a:r>
              <a:rPr lang="pl-PL" sz="2800" dirty="0" smtClean="0">
                <a:latin typeface="Times New Roman" pitchFamily="18" charset="0"/>
                <a:cs typeface="Times New Roman" pitchFamily="18" charset="0"/>
              </a:rPr>
              <a:t>Wszelkie pozostałe zasoby, które nie są pozyskiwane z witryny  </a:t>
            </a:r>
            <a:r>
              <a:rPr lang="pl-PL" sz="2800" dirty="0" err="1" smtClean="0">
                <a:latin typeface="Times New Roman" pitchFamily="18" charset="0"/>
                <a:cs typeface="Times New Roman" pitchFamily="18" charset="0"/>
              </a:rPr>
              <a:t>pixabay.com</a:t>
            </a:r>
            <a:r>
              <a:rPr lang="pl-PL" sz="2800" dirty="0" smtClean="0">
                <a:latin typeface="Times New Roman" pitchFamily="18" charset="0"/>
                <a:cs typeface="Times New Roman" pitchFamily="18" charset="0"/>
              </a:rPr>
              <a:t>, znajdują się pod adresem CC0-Public </a:t>
            </a:r>
            <a:r>
              <a:rPr lang="pl-PL" sz="2800" dirty="0" err="1" smtClean="0">
                <a:latin typeface="Times New Roman" pitchFamily="18" charset="0"/>
                <a:cs typeface="Times New Roman" pitchFamily="18" charset="0"/>
              </a:rPr>
              <a:t>domain</a:t>
            </a:r>
            <a:r>
              <a:rPr lang="pl-PL" sz="2800" dirty="0" smtClean="0">
                <a:latin typeface="Times New Roman" pitchFamily="18" charset="0"/>
                <a:cs typeface="Times New Roman" pitchFamily="18" charset="0"/>
              </a:rPr>
              <a:t>  (</a:t>
            </a:r>
            <a:r>
              <a:rPr lang="pl-PL" sz="2800" dirty="0" smtClean="0">
                <a:latin typeface="Times New Roman" pitchFamily="18" charset="0"/>
                <a:cs typeface="Times New Roman" pitchFamily="18" charset="0"/>
                <a:hlinkClick r:id="rId4"/>
              </a:rPr>
              <a:t>https://pixabay.com/service/license/</a:t>
            </a:r>
            <a:r>
              <a:rPr lang="pl-PL" sz="2800" dirty="0" smtClean="0">
                <a:latin typeface="Times New Roman" pitchFamily="18" charset="0"/>
                <a:cs typeface="Times New Roman" pitchFamily="18" charset="0"/>
              </a:rPr>
              <a:t>)</a:t>
            </a:r>
          </a:p>
          <a:p>
            <a:pPr lvl="0">
              <a:buSzPts val="3200"/>
            </a:pPr>
            <a:endParaRPr lang="pl-PL" sz="1800" dirty="0" smtClean="0">
              <a:latin typeface="Times New Roman" pitchFamily="18" charset="0"/>
              <a:cs typeface="Times New Roman" pitchFamily="18" charset="0"/>
            </a:endParaRPr>
          </a:p>
          <a:p>
            <a:pPr marL="0" marR="0" lvl="0" indent="0" algn="l" rtl="0">
              <a:lnSpc>
                <a:spcPct val="100000"/>
              </a:lnSpc>
              <a:spcBef>
                <a:spcPts val="0"/>
              </a:spcBef>
              <a:spcAft>
                <a:spcPts val="0"/>
              </a:spcAft>
              <a:buClr>
                <a:srgbClr val="000000"/>
              </a:buClr>
              <a:buSzPts val="3200"/>
              <a:buFont typeface="Arial"/>
              <a:buNone/>
            </a:pPr>
            <a:endParaRPr lang="pl-PL" sz="1800" dirty="0" smtClean="0"/>
          </a:p>
          <a:p>
            <a:pPr marL="0" marR="0" lvl="0" indent="0" algn="l" rtl="0">
              <a:lnSpc>
                <a:spcPct val="100000"/>
              </a:lnSpc>
              <a:spcBef>
                <a:spcPts val="0"/>
              </a:spcBef>
              <a:spcAft>
                <a:spcPts val="0"/>
              </a:spcAft>
              <a:buClr>
                <a:srgbClr val="000000"/>
              </a:buClr>
              <a:buSzPts val="3200"/>
              <a:buFont typeface="Arial"/>
              <a:buNone/>
            </a:pPr>
            <a:endParaRPr sz="1800" dirty="0"/>
          </a:p>
        </p:txBody>
      </p:sp>
      <p:sp>
        <p:nvSpPr>
          <p:cNvPr id="199" name="Google Shape;199;g6347030229_0_0"/>
          <p:cNvSpPr/>
          <p:nvPr/>
        </p:nvSpPr>
        <p:spPr>
          <a:xfrm>
            <a:off x="1626840" y="274680"/>
            <a:ext cx="5177408" cy="922072"/>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3600"/>
              <a:buFont typeface="Arial"/>
              <a:buNone/>
            </a:pPr>
            <a:r>
              <a:rPr lang="pl-PL" sz="3600" dirty="0" smtClean="0">
                <a:latin typeface="Times New Roman" pitchFamily="18" charset="0"/>
                <a:ea typeface="Calibri"/>
                <a:cs typeface="Times New Roman" pitchFamily="18" charset="0"/>
                <a:sym typeface="Calibri"/>
              </a:rPr>
              <a:t>Źródła</a:t>
            </a:r>
            <a:endParaRPr sz="3600" b="0" i="0" u="none" strike="noStrike" cap="none" dirty="0">
              <a:solidFill>
                <a:srgbClr val="000000"/>
              </a:solidFill>
              <a:latin typeface="Times New Roman" pitchFamily="18" charset="0"/>
              <a:cs typeface="Times New Roman" pitchFamily="18" charset="0"/>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03"/>
        <p:cNvGrpSpPr/>
        <p:nvPr/>
      </p:nvGrpSpPr>
      <p:grpSpPr>
        <a:xfrm>
          <a:off x="0" y="0"/>
          <a:ext cx="0" cy="0"/>
          <a:chOff x="0" y="0"/>
          <a:chExt cx="0" cy="0"/>
        </a:xfrm>
      </p:grpSpPr>
      <p:sp>
        <p:nvSpPr>
          <p:cNvPr id="204" name="Google Shape;204;p6"/>
          <p:cNvSpPr/>
          <p:nvPr/>
        </p:nvSpPr>
        <p:spPr>
          <a:xfrm>
            <a:off x="1289160" y="5013000"/>
            <a:ext cx="7099264" cy="576240"/>
          </a:xfrm>
          <a:prstGeom prst="rect">
            <a:avLst/>
          </a:prstGeom>
          <a:noFill/>
          <a:ln>
            <a:noFill/>
          </a:ln>
        </p:spPr>
        <p:txBody>
          <a:bodyPr spcFirstLastPara="1" wrap="square" lIns="90000" tIns="45000" rIns="90000" bIns="45000" anchor="t" anchorCtr="0">
            <a:noAutofit/>
          </a:bodyPr>
          <a:lstStyle/>
          <a:p>
            <a:pPr lvl="0" algn="ctr">
              <a:buSzPts val="3200"/>
            </a:pPr>
            <a:r>
              <a:rPr lang="pl-PL" sz="4000" dirty="0" smtClean="0">
                <a:latin typeface="Times New Roman" pitchFamily="18" charset="0"/>
                <a:ea typeface="Calibri"/>
                <a:cs typeface="Times New Roman" pitchFamily="18" charset="0"/>
                <a:sym typeface="Calibri"/>
              </a:rPr>
              <a:t>Dziękujemy za uwagę</a:t>
            </a:r>
            <a:r>
              <a:rPr lang="pl-PL" sz="3600" dirty="0" smtClean="0">
                <a:latin typeface="Times New Roman" pitchFamily="18" charset="0"/>
                <a:ea typeface="Calibri"/>
                <a:cs typeface="Times New Roman" pitchFamily="18" charset="0"/>
                <a:sym typeface="Calibri"/>
              </a:rPr>
              <a:t>!</a:t>
            </a:r>
            <a:endParaRPr lang="pl-PL" sz="3600"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TotalTime>
  <Words>239</Words>
  <Application>Microsoft Office PowerPoint</Application>
  <PresentationFormat>Pokaz na ekranie (4:3)</PresentationFormat>
  <Paragraphs>57</Paragraphs>
  <Slides>7</Slides>
  <Notes>7</Notes>
  <HiddenSlides>0</HiddenSlides>
  <MMClips>0</MMClips>
  <ScaleCrop>false</ScaleCrop>
  <HeadingPairs>
    <vt:vector size="6" baseType="variant">
      <vt:variant>
        <vt:lpstr>Używane czcionki</vt:lpstr>
      </vt:variant>
      <vt:variant>
        <vt:i4>5</vt:i4>
      </vt:variant>
      <vt:variant>
        <vt:lpstr>Motyw</vt:lpstr>
      </vt:variant>
      <vt:variant>
        <vt:i4>3</vt:i4>
      </vt:variant>
      <vt:variant>
        <vt:lpstr>Tytuły slajdów</vt:lpstr>
      </vt:variant>
      <vt:variant>
        <vt:i4>7</vt:i4>
      </vt:variant>
    </vt:vector>
  </HeadingPairs>
  <TitlesOfParts>
    <vt:vector size="15" baseType="lpstr">
      <vt:lpstr>Arial</vt:lpstr>
      <vt:lpstr>Times New Roman</vt:lpstr>
      <vt:lpstr>Calibri</vt:lpstr>
      <vt:lpstr>Wingdings</vt:lpstr>
      <vt:lpstr>Noto Sans Symbols</vt:lpstr>
      <vt:lpstr>Office Theme</vt:lpstr>
      <vt:lpstr>Office Theme</vt:lpstr>
      <vt:lpstr>Office Theme</vt:lpstr>
      <vt:lpstr>Slajd 1</vt:lpstr>
      <vt:lpstr>Slajd 2</vt:lpstr>
      <vt:lpstr>Slajd 3</vt:lpstr>
      <vt:lpstr>Slajd 4</vt:lpstr>
      <vt:lpstr>Slajd 5</vt:lpstr>
      <vt:lpstr>Slajd 6</vt:lpstr>
      <vt:lpstr>Slajd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Slajd 1</dc:title>
  <dc:creator>RSeneca</dc:creator>
  <cp:lastModifiedBy>Użytkownik systemu Windows</cp:lastModifiedBy>
  <cp:revision>21</cp:revision>
  <dcterms:created xsi:type="dcterms:W3CDTF">2019-01-04T16:28:11Z</dcterms:created>
  <dcterms:modified xsi:type="dcterms:W3CDTF">2020-01-11T21:02:15Z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5</vt:i4>
  </property>
  <property fmtid="{D5CDD505-2E9C-101B-9397-08002B2CF9AE}" pid="8" name="PresentationFormat">
    <vt:lpwstr>Προβολή στην οθόνη (4:3)</vt:lpwstr>
  </property>
  <property fmtid="{D5CDD505-2E9C-101B-9397-08002B2CF9AE}" pid="9" name="ScaleCrop">
    <vt:bool>false</vt:bool>
  </property>
  <property fmtid="{D5CDD505-2E9C-101B-9397-08002B2CF9AE}" pid="10" name="ShareDoc">
    <vt:bool>false</vt:bool>
  </property>
  <property fmtid="{D5CDD505-2E9C-101B-9397-08002B2CF9AE}" pid="11" name="Slides">
    <vt:i4>6</vt:i4>
  </property>
</Properties>
</file>