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6"/>
  </p:notesMasterIdLst>
  <p:sldIdLst>
    <p:sldId id="256" r:id="rId5"/>
    <p:sldId id="272" r:id="rId6"/>
    <p:sldId id="275" r:id="rId7"/>
    <p:sldId id="276" r:id="rId8"/>
    <p:sldId id="274" r:id="rId9"/>
    <p:sldId id="270" r:id="rId10"/>
    <p:sldId id="262" r:id="rId11"/>
    <p:sldId id="269" r:id="rId12"/>
    <p:sldId id="273" r:id="rId13"/>
    <p:sldId id="266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4050" autoAdjust="0"/>
  </p:normalViewPr>
  <p:slideViewPr>
    <p:cSldViewPr>
      <p:cViewPr varScale="1">
        <p:scale>
          <a:sx n="61" d="100"/>
          <a:sy n="61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/>
            </a:r>
            <a:br>
              <a:rPr lang="it-IT" dirty="0"/>
            </a:b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UWAGA:</a:t>
            </a:r>
          </a:p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Krótko przypomnij</a:t>
            </a:r>
            <a:r>
              <a:rPr lang="pl-PL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uczestnikom czym jest forum internetowe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4674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UWAGA: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Zamień zdjęcia i linki na przykłady forów internetowych dla opiekunów w swoim języku narodowym. Kliknij linki i pokaż fora internetowe.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A2E2D8-712D-4314-9AF5-F29EE05E9628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59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560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3421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3024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1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20362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013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217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4207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1719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9116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34215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078476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392777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184540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77611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34548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4648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758093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9731378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095414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11379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26937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27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5702015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4" Type="http://schemas.openxmlformats.org/officeDocument/2006/relationships/hyperlink" Target="https://journals.plos.org/plosone/article?id=10.1371/journal.pone.007755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iekunki24.pl/forum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senihelp24.pl/niezobowiazujace-rejestracja-opiekuna/" TargetMode="External"/><Relationship Id="rId5" Type="http://schemas.openxmlformats.org/officeDocument/2006/relationships/hyperlink" Target="https://www.opiekasenioralna24.pl/index.php/oferta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A9D4F975-CE55-48B8-A201-C31AE4DBC537}"/>
              </a:ext>
            </a:extLst>
          </p:cNvPr>
          <p:cNvSpPr txBox="1"/>
          <p:nvPr/>
        </p:nvSpPr>
        <p:spPr>
          <a:xfrm>
            <a:off x="4382006" y="3356992"/>
            <a:ext cx="4464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cap="all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Moduł 4</a:t>
            </a:r>
          </a:p>
          <a:p>
            <a:pPr algn="ctr"/>
            <a:r>
              <a:rPr lang="pl-PL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Fora</a:t>
            </a:r>
          </a:p>
          <a:p>
            <a:pPr algn="ctr"/>
            <a:r>
              <a:rPr lang="pl-PL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internetowe jako narzędzia wzajemnej pomocy</a:t>
            </a:r>
            <a:endParaRPr lang="it-IT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907700" y="548680"/>
            <a:ext cx="4680524" cy="648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pl-PL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Źródła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1919664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Daine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K,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Hawton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K,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Singaravelu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V, Stewart A, Simkin S, Montgomery P (2013) The Power of the Web: A Systematic Review of Studies of the Influence of the Internet on Self-Harm and Suicide in Young People.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PLoS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ONE 8(10),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https://journals.plos.org/plosone/article?id=10.1371/journal.pone.0077555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123728" y="5157192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Dziękujemy za uwagę!</a:t>
            </a:r>
            <a:endParaRPr lang="pl-PL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36724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Część 1</a:t>
            </a:r>
          </a:p>
          <a:p>
            <a:r>
              <a:rPr lang="pl-PL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Definicje</a:t>
            </a:r>
            <a:endParaRPr lang="it-IT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640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l-PL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Fora </a:t>
            </a:r>
          </a:p>
          <a:p>
            <a:pPr algn="ctr">
              <a:defRPr/>
            </a:pPr>
            <a:r>
              <a:rPr lang="pl-PL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internetowe</a:t>
            </a:r>
            <a:endParaRPr lang="it-IT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851920" y="555199"/>
            <a:ext cx="49043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Witryna dyskusyjna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na której ludzie mogą prowadzić rozmowy w formie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opublikowanych wiadomości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defRPr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Można używać za pomocą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komputera, tabletu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lub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smartfona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defRPr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Ogólnie za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darmo;</a:t>
            </a: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defRPr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Forum może zawierać różne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podfora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związane z określonymi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tematami;</a:t>
            </a: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defRPr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Na podstawie ustawień forum użytkownicy mogą być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zarejestrowani lub anonimowi.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defRPr/>
            </a:pPr>
            <a:endParaRPr lang="it-IT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:a16="http://schemas.microsoft.com/office/drawing/2014/main" xmlns="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3600" b="1" dirty="0">
                <a:solidFill>
                  <a:prstClr val="black"/>
                </a:solidFill>
                <a:latin typeface="Comic Sans MS" panose="030F0702030302020204" pitchFamily="66" charset="0"/>
              </a:rPr>
              <a:t>CHAT!!</a:t>
            </a:r>
          </a:p>
        </p:txBody>
      </p:sp>
    </p:spTree>
    <p:extLst>
      <p:ext uri="{BB962C8B-B14F-4D97-AF65-F5344CB8AC3E}">
        <p14:creationId xmlns:p14="http://schemas.microsoft.com/office/powerpoint/2010/main" xmlns="" val="3523705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Imag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04664"/>
            <a:ext cx="518457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ole tekstowe 9"/>
          <p:cNvSpPr txBox="1"/>
          <p:nvPr/>
        </p:nvSpPr>
        <p:spPr>
          <a:xfrm>
            <a:off x="3059832" y="242088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 smtClean="0">
                <a:hlinkClick r:id="rId5"/>
              </a:rPr>
              <a:t>https://www.opiekasenioralna24.pl/</a:t>
            </a:r>
            <a:r>
              <a:rPr lang="pl-PL" u="sng" dirty="0" err="1" smtClean="0">
                <a:hlinkClick r:id="rId5"/>
              </a:rPr>
              <a:t>index.php</a:t>
            </a:r>
            <a:r>
              <a:rPr lang="pl-PL" u="sng" dirty="0" smtClean="0">
                <a:hlinkClick r:id="rId5"/>
              </a:rPr>
              <a:t>/oferta</a:t>
            </a:r>
            <a:endParaRPr lang="pl-PL" dirty="0"/>
          </a:p>
        </p:txBody>
      </p:sp>
      <p:pic>
        <p:nvPicPr>
          <p:cNvPr id="12" name="Obraz 11" descr="https://www.opiekunki24.pl/images/banners/senihelp_forum_baner.jpg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3429000"/>
            <a:ext cx="626469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ole tekstowe 13"/>
          <p:cNvSpPr txBox="1"/>
          <p:nvPr/>
        </p:nvSpPr>
        <p:spPr>
          <a:xfrm>
            <a:off x="1403648" y="59492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 smtClean="0">
                <a:hlinkClick r:id="rId8"/>
              </a:rPr>
              <a:t>https://www.opiekunki24.pl/forum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010635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251520" y="260648"/>
            <a:ext cx="68244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Część 2</a:t>
            </a:r>
          </a:p>
          <a:p>
            <a:endParaRPr lang="pl-PL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pl-PL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Wady i zalety</a:t>
            </a:r>
            <a:endParaRPr lang="it-IT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811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2511711"/>
              </p:ext>
            </p:extLst>
          </p:nvPr>
        </p:nvGraphicFramePr>
        <p:xfrm>
          <a:off x="176926" y="1124744"/>
          <a:ext cx="3101516" cy="1726184"/>
        </p:xfrm>
        <a:graphic>
          <a:graphicData uri="http://schemas.openxmlformats.org/drawingml/2006/table">
            <a:tbl>
              <a:tblPr/>
              <a:tblGrid>
                <a:gridCol w="31015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32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Zalety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forów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internetowych</a:t>
                      </a:r>
                      <a:endParaRPr lang="it-IT" sz="24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851920" y="620688"/>
            <a:ext cx="49043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Fora internetowe mogą działać jako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społeczności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jako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grupy wzajemnej pomocy,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w których użytkownicy mogą znaleźć wsparcie i empatię (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Daine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 in., 2013).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Korzystanie z forów internetowych może służyć jako mechanizm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radzenia sobie z niepokojem.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Użytkownicy forów internetowych mogą czuć się akceptowani i rozumiani oraz mogą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złagodzić samotność i izolację.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6915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995936" y="397401"/>
            <a:ext cx="47673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Użytkownicy forów internetowych mogą prowadzić dyskusje i porównywać wydarzenia z osobami o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podobnych doświadczeniach życiowych.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Fora internetowe mogą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ułatwiać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nowe znajomości i kontakty.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Fora internetowe są przydatne do wymiany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wątpliwości i informacji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na określone tematy.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1EE071B8-8876-4767-9B51-6A8F1AE20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86436128"/>
              </p:ext>
            </p:extLst>
          </p:nvPr>
        </p:nvGraphicFramePr>
        <p:xfrm>
          <a:off x="176926" y="1196752"/>
          <a:ext cx="3101516" cy="1726184"/>
        </p:xfrm>
        <a:graphic>
          <a:graphicData uri="http://schemas.openxmlformats.org/drawingml/2006/table">
            <a:tbl>
              <a:tblPr/>
              <a:tblGrid>
                <a:gridCol w="31015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32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Zalety </a:t>
                      </a:r>
                      <a:endParaRPr lang="en-US" sz="32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FORÓW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1" i="0" cap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INTERNETOWYCH</a:t>
                      </a:r>
                      <a:endParaRPr lang="it-IT" sz="24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Freccia in su 6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063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0014999"/>
              </p:ext>
            </p:extLst>
          </p:nvPr>
        </p:nvGraphicFramePr>
        <p:xfrm>
          <a:off x="67780" y="1218579"/>
          <a:ext cx="3319808" cy="1726184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36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Wady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Forów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Internetowych</a:t>
                      </a:r>
                      <a:endParaRPr lang="it-IT" sz="32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707904" y="476672"/>
            <a:ext cx="525658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W zależności od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typologii forów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(publicznych, prywatnych, umiarkowanych, niemoderowanych) zmienia się trudność użytkowania i potencjalne wady.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Bariery komunikacyjne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: Trudno interpretować wiadomości pisane. Mogą być dezorientujące lub zniekształcone przez styl pisania i mogą powodować problemy w komunikacji między ludźmi.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Brak natychmiastowej komunikacj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i: jeśli forum nie jest aktywne, nie jest dobrze zarządzane i nie jest popularne, staje się niefunkcjonalnym narzędziem, ponieważ zwiększa się czas reakcji innych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użytkowników.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7673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3333252"/>
              </p:ext>
            </p:extLst>
          </p:nvPr>
        </p:nvGraphicFramePr>
        <p:xfrm>
          <a:off x="67780" y="1218579"/>
          <a:ext cx="3319808" cy="1726184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36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Wady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Forów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4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Internetowych</a:t>
                      </a:r>
                      <a:endParaRPr lang="it-IT" sz="24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779912" y="762524"/>
            <a:ext cx="49685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dirty="0" smtClean="0"/>
              <a:t>Zagrożenia spowodowane anonimowością: ludzie mogą kłamać na temat tego, kim są i czego chcą. Uważaj na to, co zdecydujesz się ujawnić i nie udostępniaj zbyt osobistych informacji.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400" dirty="0" smtClean="0"/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pl-PL" sz="2400" dirty="0" smtClean="0"/>
              <a:t>Informacje na forach mogą być niedokładne lub </a:t>
            </a:r>
            <a:r>
              <a:rPr lang="pl-PL" sz="2400" dirty="0" smtClean="0"/>
              <a:t>wprowadzające w błąd, </a:t>
            </a:r>
            <a:r>
              <a:rPr lang="pl-PL" sz="2400" dirty="0" smtClean="0"/>
              <a:t>ponieważ często pochodzą od osób bez konkretnych umiejętności. Fora to dobre narzędzia do porównywania, ale nieodpowiednie jako narzędzia informacyjne.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1909657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387</Words>
  <Application>Microsoft Office PowerPoint</Application>
  <PresentationFormat>Pokaz na ekranie (4:3)</PresentationFormat>
  <Paragraphs>61</Paragraphs>
  <Slides>11</Slides>
  <Notes>3</Notes>
  <HiddenSlides>0</HiddenSlides>
  <MMClips>0</MMClips>
  <ScaleCrop>false</ScaleCrop>
  <HeadingPairs>
    <vt:vector size="4" baseType="variant">
      <vt:variant>
        <vt:lpstr>Motyw</vt:lpstr>
      </vt:variant>
      <vt:variant>
        <vt:i4>4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Tema di Office</vt:lpstr>
      <vt:lpstr>1_Tema di Office</vt:lpstr>
      <vt:lpstr>2_Tema di Office</vt:lpstr>
      <vt:lpstr>3_Tema di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Użytkownik systemu Windows</cp:lastModifiedBy>
  <cp:revision>74</cp:revision>
  <dcterms:created xsi:type="dcterms:W3CDTF">2019-01-04T16:28:11Z</dcterms:created>
  <dcterms:modified xsi:type="dcterms:W3CDTF">2020-01-09T23:52:25Z</dcterms:modified>
</cp:coreProperties>
</file>