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3" roundtripDataSignature="AMtx7mg/MziF2ymPytgqKXJgbhPJaZaoY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1" clrIdx="0"/>
  <p:cmAuthor id="1" name="Κέντρο Ημέρας" initials="ΚΗ" lastIdx="1" clrIdx="1">
    <p:extLst>
      <p:ext uri="{19B8F6BF-5375-455C-9EA6-DF929625EA0E}">
        <p15:presenceInfo xmlns:p15="http://schemas.microsoft.com/office/powerpoint/2012/main" xmlns="" userId="Κέντρο Ημέρας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928" autoAdjust="0"/>
  </p:normalViewPr>
  <p:slideViewPr>
    <p:cSldViewPr snapToGrid="0">
      <p:cViewPr varScale="1">
        <p:scale>
          <a:sx n="58" d="100"/>
          <a:sy n="58" d="100"/>
        </p:scale>
        <p:origin x="-17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customschemas.google.com/relationships/presentationmetadata" Target="meta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4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747536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/>
              <a:t>Witamy</a:t>
            </a:r>
            <a:r>
              <a:rPr lang="pl-PL" baseline="0" dirty="0" smtClean="0"/>
              <a:t> w pierwszej części kursu w ramach projektu </a:t>
            </a:r>
            <a:r>
              <a:rPr lang="pl-PL" baseline="0" dirty="0" err="1" smtClean="0"/>
              <a:t>elily</a:t>
            </a:r>
            <a:r>
              <a:rPr lang="pl-PL" baseline="0" dirty="0" smtClean="0"/>
              <a:t>!</a:t>
            </a:r>
            <a:endParaRPr lang="pl-PL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pl-PL" sz="12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Ogólnym celem modułu jest zrozumienie problemu zdrowotnego oraz nabycie umiejętności wyrażania obaw dotyczących zdrowia oraz przekazywania ich pracownikom służby zdrowia.</a:t>
            </a:r>
            <a:endParaRPr lang="pl-PL"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962940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980321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44196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172846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81157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371270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0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/>
        </p:nvSpPr>
        <p:spPr>
          <a:xfrm>
            <a:off x="4669971" y="3641271"/>
            <a:ext cx="3984172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MODU</a:t>
            </a:r>
            <a:r>
              <a:rPr lang="pl-PL" sz="3600" b="1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Ł</a:t>
            </a:r>
            <a:r>
              <a:rPr lang="en-US" sz="3600" b="1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1</a:t>
            </a:r>
            <a:endParaRPr sz="3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6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Aktywność - Przełamanie lodów</a:t>
            </a:r>
            <a:endParaRPr sz="3600" b="0" i="0" u="none" strike="noStrike" cap="none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/>
        </p:nvSpPr>
        <p:spPr>
          <a:xfrm>
            <a:off x="251520" y="1700808"/>
            <a:ext cx="8773207" cy="4708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Przedstaw się i powiedz dlaczego zdecydowałeś/</a:t>
            </a:r>
            <a:r>
              <a:rPr lang="pl-PL" sz="20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aś</a:t>
            </a: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 się uczestniczyć w naszym projekcie.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 b="0" i="0" u="none" strike="noStrike" cap="none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pl-PL" sz="20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Ogólna informacja na temat projektu </a:t>
            </a:r>
            <a:r>
              <a:rPr lang="pl-PL" sz="2000" b="0" i="0" u="none" strike="noStrike" cap="none" dirty="0" err="1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elily</a:t>
            </a:r>
            <a:r>
              <a:rPr lang="pl-PL" sz="20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: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000" dirty="0" err="1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Elily</a:t>
            </a: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oznacza uzyskanie poprzez Internet wiedzy i umiejętności na temat zdrowia wśród opiekunów osób starszych i pacjentów z demencją.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Cel  programu: zapewnienie użytecznego narzędzia, które będzie promować stosowanie technologii wśród opiekunów.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Projekt jest finansowany z programu Unii Europejskiej Erasmus +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Obecnie projekt jest realizowany w 5 krajach: Polska, Bułgaria, Włochy, Cypr i Grecję. </a:t>
            </a:r>
            <a:endParaRPr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Google Shape;96;p2"/>
          <p:cNvSpPr txBox="1"/>
          <p:nvPr/>
        </p:nvSpPr>
        <p:spPr>
          <a:xfrm>
            <a:off x="2339752" y="274578"/>
            <a:ext cx="612116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6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Poznajmy się </a:t>
            </a:r>
            <a:r>
              <a:rPr lang="en-US" sz="36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…</a:t>
            </a:r>
            <a:endParaRPr sz="36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"/>
          <p:cNvSpPr txBox="1"/>
          <p:nvPr/>
        </p:nvSpPr>
        <p:spPr>
          <a:xfrm>
            <a:off x="187963" y="1628800"/>
            <a:ext cx="8964488" cy="5016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 err="1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Modu</a:t>
            </a:r>
            <a:r>
              <a:rPr lang="pl-PL" sz="2000" b="1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ł</a:t>
            </a:r>
            <a:r>
              <a:rPr lang="en-US" sz="2000" b="1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en-US" sz="2000" b="1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1. </a:t>
            </a:r>
            <a:r>
              <a:rPr lang="pl-PL" sz="2000" b="1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Wiedza o Zdrowiu i Umiejętności komunikacyjne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Zrozumienie problemu zdrowotnego, nabycie umiejętności przedstawienie dolegliwości/choroby lekarzowi.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 err="1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Modu</a:t>
            </a:r>
            <a:r>
              <a:rPr lang="pl-PL" sz="2000" b="1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ł</a:t>
            </a:r>
            <a:r>
              <a:rPr lang="en-US" sz="2000" b="1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en-US" sz="2000" b="1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2. </a:t>
            </a:r>
            <a:r>
              <a:rPr lang="pl-PL" sz="2000" b="1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Umiejętność obsługi komputera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Korzystanie z tabletów i technologii jako źródła informacji i środka komunikacji.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 err="1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Modu</a:t>
            </a:r>
            <a:r>
              <a:rPr lang="pl-PL" sz="2000" b="1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ł</a:t>
            </a:r>
            <a:r>
              <a:rPr lang="en-US" sz="2000" b="1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3</a:t>
            </a:r>
            <a:r>
              <a:rPr lang="pl-PL" sz="2000" b="1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. Umiejętność korzystania z mediów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Wyszukiwanie informacji dotyczących zdrowia i konkretnych problemów zdrowotnych.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 err="1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Modu</a:t>
            </a:r>
            <a:r>
              <a:rPr lang="pl-PL" sz="2000" b="1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ł</a:t>
            </a:r>
            <a:r>
              <a:rPr lang="en-US" sz="2000" b="1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en-US" sz="2000" b="1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4. </a:t>
            </a:r>
            <a:r>
              <a:rPr lang="pl-PL" sz="2000" b="1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Wiedza o zdrowiu i korzystanie z usług interaktywnych: Media </a:t>
            </a:r>
            <a:r>
              <a:rPr lang="pl-PL" sz="2000" b="1" dirty="0" err="1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społecznościowe</a:t>
            </a:r>
            <a:endParaRPr lang="pl-PL" sz="2000" b="1" dirty="0" smtClean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</a:ext>
              </a:extLst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Dostęp do sieci </a:t>
            </a:r>
            <a:r>
              <a:rPr lang="pl-PL" sz="20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społecznościowych</a:t>
            </a: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 </a:t>
            </a: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i usług interaktywnych, znajdowane przydatnych zasobów i usług, umiejętność krytycznego podejścia do wyszukiwanych informacji na temat zdrowia.</a:t>
            </a:r>
            <a:endParaRPr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Google Shape;103;p3"/>
          <p:cNvSpPr txBox="1"/>
          <p:nvPr/>
        </p:nvSpPr>
        <p:spPr>
          <a:xfrm>
            <a:off x="2771800" y="332656"/>
            <a:ext cx="216116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4 </a:t>
            </a:r>
            <a:r>
              <a:rPr lang="pl-PL" sz="36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Moduły</a:t>
            </a:r>
            <a:endParaRPr sz="36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/>
          <p:nvPr/>
        </p:nvSpPr>
        <p:spPr>
          <a:xfrm>
            <a:off x="120790" y="1556792"/>
            <a:ext cx="8964488" cy="4616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Pod koniec modułu będziesz potrafił: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342900" indent="-342900"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Zrozumieć 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, jak obszerna jest wiedza na temat zdrowia oraz nabędą możliwość umiejętnego wyszukiwania i wykorzystywania informacji dotyczących zdrowia.</a:t>
            </a: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endParaRPr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Określić zdrowotny problem i dokładnie go opisać.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Wiedzieć, jaką informację należy przekazać pracownikom służby zdrowia oraz właściwie interpretować uzyskaną odpowiedź.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Skutecznie komunikować się z pracownikiem służby zdrowia i pacjentem.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Rozróżniać potrzeby opiekunów i pacjentów.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Rozpoznawać i radzić sobie w przypadku nagłej sytuacji.</a:t>
            </a:r>
            <a:endParaRPr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Google Shape;110;p4"/>
          <p:cNvSpPr txBox="1"/>
          <p:nvPr/>
        </p:nvSpPr>
        <p:spPr>
          <a:xfrm>
            <a:off x="3275856" y="332656"/>
            <a:ext cx="198002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 err="1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Modu</a:t>
            </a:r>
            <a:r>
              <a:rPr lang="pl-PL" sz="36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ł</a:t>
            </a:r>
            <a:r>
              <a:rPr lang="en-US" sz="36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en-US" sz="3600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1</a:t>
            </a:r>
            <a:endParaRPr sz="36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"/>
          <p:cNvSpPr txBox="1"/>
          <p:nvPr/>
        </p:nvSpPr>
        <p:spPr>
          <a:xfrm>
            <a:off x="379828" y="1988840"/>
            <a:ext cx="8384344" cy="2554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Kiedy ostatnio byłeś u lekarza i jak długo trwała wizyta?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Wyobraź sobie, że jesteś lekarzem… Jakiej informacji oczekiwałbyś od pacjenta, aby udzielić mu najlepszej pomocy?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Przedstaw swoje odpowiedzi na kartce, po to aby porównać je z tymi udzielonymi pod koniec szkolenia….</a:t>
            </a:r>
            <a:endParaRPr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Google Shape;117;p5"/>
          <p:cNvSpPr txBox="1"/>
          <p:nvPr/>
        </p:nvSpPr>
        <p:spPr>
          <a:xfrm>
            <a:off x="3275856" y="332656"/>
            <a:ext cx="260148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6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Zacznijmy</a:t>
            </a:r>
            <a:r>
              <a:rPr lang="en-US" sz="36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…</a:t>
            </a:r>
            <a:endParaRPr sz="36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"/>
          <p:cNvSpPr txBox="1"/>
          <p:nvPr/>
        </p:nvSpPr>
        <p:spPr>
          <a:xfrm>
            <a:off x="1907704" y="5013176"/>
            <a:ext cx="6128281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2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DZIĘKUJEMY ZA UWAGĘ</a:t>
            </a:r>
            <a:r>
              <a:rPr lang="en-US" sz="32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!</a:t>
            </a:r>
            <a:endParaRPr sz="32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356</Words>
  <Application>Microsoft Office PowerPoint</Application>
  <PresentationFormat>Pokaz na ekranie (4:3)</PresentationFormat>
  <Paragraphs>56</Paragraphs>
  <Slides>6</Slides>
  <Notes>6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Tema di Office</vt:lpstr>
      <vt:lpstr>Slajd 1</vt:lpstr>
      <vt:lpstr>Slajd 2</vt:lpstr>
      <vt:lpstr>Slajd 3</vt:lpstr>
      <vt:lpstr>Slajd 4</vt:lpstr>
      <vt:lpstr>Slajd 5</vt:lpstr>
      <vt:lpstr>Slajd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RSeneca</dc:creator>
  <cp:lastModifiedBy>Użytkownik systemu Windows</cp:lastModifiedBy>
  <cp:revision>28</cp:revision>
  <dcterms:created xsi:type="dcterms:W3CDTF">2019-01-04T16:28:11Z</dcterms:created>
  <dcterms:modified xsi:type="dcterms:W3CDTF">2020-01-06T17:37:28Z</dcterms:modified>
</cp:coreProperties>
</file>