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jicvWHoSU4+wtzEYRKqqHQQ/r/X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5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pl-PL" sz="2000" b="0" strike="noStrike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Witamy na pierwszym kursie projektu </a:t>
            </a:r>
            <a:r>
              <a:rPr lang="pl-PL" sz="2000" b="0" strike="noStrike" dirty="0" err="1" smtClean="0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Celem</a:t>
            </a:r>
            <a:r>
              <a:rPr lang="pl-PL" sz="2000" b="0" strike="noStrike" baseline="0" dirty="0" smtClean="0">
                <a:latin typeface="Arial"/>
                <a:ea typeface="Arial"/>
                <a:cs typeface="Arial"/>
                <a:sym typeface="Arial"/>
              </a:rPr>
              <a:t> tego modułu jest wzajemne poznanie się i przestawienie zespołu, a także poznanie ogólnego celu Modułu 1 projektu realizowanego pod nazwą ,,Umiejętności czytania i pisania oraz umiejętności komunikacyjne”.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44a443a1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344a443a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6344a443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5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5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6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6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6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6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6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ixabay.com/service/licens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076056" y="3068960"/>
            <a:ext cx="3744416" cy="3024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pl-PL" sz="2000" b="1" i="0" u="none" strike="noStrike" cap="none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MODUŁ 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pl-PL" sz="2800" b="1" i="0" u="none" strike="noStrike" cap="none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32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Umiejętności cyfrowe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  <a:sym typeface="Calibri"/>
              </a:rPr>
              <a:t>Wstęp</a:t>
            </a:r>
            <a:endParaRPr sz="320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1800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Wszystkie obrazy pochodzą z witryny 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pixabay.com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i są chronione na podstawie uproszczonej licencji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4"/>
              </a:rPr>
              <a:t>://pixabay.com/service/license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pl-PL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Wszelkie pozostałe zasoby, które nie są pozyskiwane z witryny 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pixabay.com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, znajdują się pod adresem CC0-Public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domain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4"/>
              </a:rPr>
              <a:t>https://pixabay.com/service/license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pl-PL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Google Shape;181;g6344a443a1_0_0"/>
          <p:cNvSpPr/>
          <p:nvPr/>
        </p:nvSpPr>
        <p:spPr>
          <a:xfrm>
            <a:off x="1626840" y="274680"/>
            <a:ext cx="6257528" cy="7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/>
          <p:nvPr/>
        </p:nvSpPr>
        <p:spPr>
          <a:xfrm>
            <a:off x="1289160" y="5013000"/>
            <a:ext cx="6811232" cy="720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40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Dziękujemy za uwagę!</a:t>
            </a:r>
            <a:endParaRPr sz="40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Porozmawiajmy na temat poniższyc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h pytań: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1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. Czy rzeczywiście potrzebujemy w naszym codziennym życiu tabletów i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smartfonów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2.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Czy urządzenia przenośne mog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ą pomóc  nam w opiece nad krewnym lub inną osobą, która wymaga pomocy?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3.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Czy powinniśmy ufać wszystkim i wszystkiemu, co znajdziemy w Internecie?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Dlaczego to jest takie ważne ….?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611560" y="1844824"/>
            <a:ext cx="7848872" cy="4248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Głównym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celem jest zapoznanie się z odpowiednim sposobem korzystania z tabletów/</a:t>
            </a:r>
            <a:r>
              <a:rPr lang="pl-PL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smartfonów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w codziennych sytuacjach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opieki nad pacjentem,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tak aby mieć poczucie pewności i swobody w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korzystaniu z </a:t>
            </a:r>
            <a:r>
              <a:rPr lang="pl-PL" sz="2800" b="0" i="0" u="none" strike="noStrike" cap="none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nich oraz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używania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jako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źródła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informacji i komunikacji.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1626840" y="274680"/>
            <a:ext cx="6185520" cy="850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Dzisiejszy cel….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Pod koniec modułu będziesz wiedział,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jak: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</a:ext>
              </a:extLst>
            </a:endParaRP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8"/>
                  </a:ext>
                </a:extLst>
              </a:rPr>
              <a:t>Pracować z systemem Android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Z  łatwością obsługiwać system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 </a:t>
            </a:r>
            <a:r>
              <a:rPr lang="pl-PL" sz="2800" b="1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 operacyjny na tabletach lub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 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 </a:t>
            </a:r>
            <a:r>
              <a:rPr lang="pl-PL" sz="2800" b="1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smartfonach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</a:ext>
              </a:extLst>
            </a:endParaRPr>
          </a:p>
          <a:p>
            <a:pPr marL="216000" marR="0" lvl="0" indent="-12456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0112" y="2924944"/>
            <a:ext cx="3276000" cy="22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pl-PL" sz="2800" b="0" i="0" u="none" strike="noStrike" cap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Pod koniec modułu będziesz wiedział, jak: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pl-PL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Wyszukiwać, instalować i zarządzać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aplikacjami, jak rutynowym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adaniem, które każdy może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wykonać bez najmniejszych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trudności.</a:t>
            </a:r>
            <a:endParaRPr sz="2800" b="1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2800" b="1" i="0" u="none" strike="noStrike" cap="none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1763688" y="404664"/>
            <a:ext cx="5904656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4048" y="3573016"/>
            <a:ext cx="3312000" cy="21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Pod koniec modułu będziesz wiedział, </a:t>
            </a:r>
          </a:p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jak:</a:t>
            </a:r>
            <a:endParaRPr lang="pl-PL" sz="2800" dirty="0" smtClean="0">
              <a:latin typeface="Times New Roman" pitchFamily="18" charset="0"/>
              <a:cs typeface="Times New Roman" pitchFamily="18" charset="0"/>
              <a:extLst>
                <a:ext uri="http://customooxmlschemas.google.com/">
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2800" b="1" i="0" u="none" strike="noStrike" cap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Zapewnić sobie bezpieczeństwo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w Internecie i unikać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agrożeń, takich jak wirusy,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wyłudzanie informacji i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szustwa.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pl-PL" sz="3200" b="1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1626840" y="274680"/>
            <a:ext cx="5825480" cy="7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36096" y="2852936"/>
            <a:ext cx="3312000" cy="24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611560" y="1700640"/>
            <a:ext cx="7992888" cy="4464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lvl="0"/>
            <a:endParaRPr lang="pl-PL" sz="2800" dirty="0" smtClean="0">
              <a:latin typeface="Times New Roman" pitchFamily="18" charset="0"/>
              <a:cs typeface="Times New Roman" pitchFamily="18" charset="0"/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</a:ext>
              </a:extLst>
            </a:endParaRPr>
          </a:p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Pod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koniec modułu będziesz wiedział, </a:t>
            </a:r>
          </a:p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jak:</a:t>
            </a:r>
            <a:endParaRPr lang="pl-PL" sz="2800" dirty="0" smtClean="0">
              <a:latin typeface="Times New Roman" pitchFamily="18" charset="0"/>
              <a:cs typeface="Times New Roman" pitchFamily="18" charset="0"/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Podłączyć się do Internetu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przez </a:t>
            </a:r>
            <a:r>
              <a:rPr lang="pl-PL" sz="2800" b="1" dirty="0" err="1" smtClean="0">
                <a:latin typeface="Times New Roman" pitchFamily="18" charset="0"/>
                <a:cs typeface="Times New Roman" pitchFamily="18" charset="0"/>
              </a:rPr>
              <a:t>Wi-Fi</a:t>
            </a: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 lub mobilną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ł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ączność szerokopasmową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3600"/>
            </a:pPr>
            <a:r>
              <a:rPr lang="pl-PL" sz="36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lang="pl-PL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32040" y="2924944"/>
            <a:ext cx="3312000" cy="27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Pod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koniec modułu będziesz wiedział, </a:t>
            </a:r>
          </a:p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jak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:</a:t>
            </a:r>
          </a:p>
          <a:p>
            <a:pPr marL="457200" lvl="0"/>
            <a:endParaRPr lang="pl-PL" sz="2800" dirty="0" smtClean="0">
              <a:latin typeface="Times New Roman" pitchFamily="18" charset="0"/>
              <a:cs typeface="Times New Roman" pitchFamily="18" charset="0"/>
              <a:extLst>
                <a:ext uri="http://customooxmlschemas.google.com/">
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Przeszukiwać </a:t>
            </a:r>
            <a:r>
              <a:rPr lang="pl-PL" sz="2800" b="1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YouTube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i znajdować materiały, które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err="1" smtClean="0">
                <a:latin typeface="Times New Roman" pitchFamily="18" charset="0"/>
                <a:cs typeface="Times New Roman" pitchFamily="18" charset="0"/>
              </a:rPr>
              <a:t>mogłbyś</a:t>
            </a: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  wykorzystać w swojej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pracy.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65" name="Google Shape;165;p8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3600"/>
            </a:pPr>
            <a:r>
              <a:rPr lang="pl-PL" sz="36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lang="pl-PL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4088" y="2492896"/>
            <a:ext cx="3312368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Pod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koniec modułu będziesz wiedział, </a:t>
            </a:r>
          </a:p>
          <a:p>
            <a:pPr marL="457200" lvl="0"/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jak:</a:t>
            </a:r>
            <a:endParaRPr lang="pl-PL" sz="2800" dirty="0" smtClean="0">
              <a:latin typeface="Times New Roman" pitchFamily="18" charset="0"/>
              <a:cs typeface="Times New Roman" pitchFamily="18" charset="0"/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Używać przeglądarki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internetowej w celu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dwiedzania stron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internetowych i tworzenia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 zakładek.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331640" y="332656"/>
            <a:ext cx="6696744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3600"/>
            </a:pPr>
            <a:r>
              <a:rPr lang="pl-PL" sz="36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Oczekiwane wyniki</a:t>
            </a:r>
            <a:endParaRPr lang="pl-PL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32040" y="2636912"/>
            <a:ext cx="3240000" cy="28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350</Words>
  <Application>Microsoft Office PowerPoint</Application>
  <PresentationFormat>Pokaz na ekranie (4:3)</PresentationFormat>
  <Paragraphs>91</Paragraphs>
  <Slides>11</Slides>
  <Notes>11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11</vt:i4>
      </vt:variant>
    </vt:vector>
  </HeadingPairs>
  <TitlesOfParts>
    <vt:vector size="13" baseType="lpstr">
      <vt:lpstr>Office Theme</vt:lpstr>
      <vt:lpstr>Office Theme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RSeneca</dc:creator>
  <cp:lastModifiedBy>Użytkownik systemu Windows</cp:lastModifiedBy>
  <cp:revision>25</cp:revision>
  <dcterms:created xsi:type="dcterms:W3CDTF">2019-01-04T16:28:11Z</dcterms:created>
  <dcterms:modified xsi:type="dcterms:W3CDTF">2020-01-11T21:05:43Z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