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3"/>
  </p:notesMasterIdLst>
  <p:sldIdLst>
    <p:sldId id="256" r:id="rId2"/>
    <p:sldId id="270" r:id="rId3"/>
    <p:sldId id="259" r:id="rId4"/>
    <p:sldId id="263" r:id="rId5"/>
    <p:sldId id="262" r:id="rId6"/>
    <p:sldId id="264" r:id="rId7"/>
    <p:sldId id="265" r:id="rId8"/>
    <p:sldId id="268" r:id="rId9"/>
    <p:sldId id="266" r:id="rId10"/>
    <p:sldId id="269" r:id="rId11"/>
    <p:sldId id="261" r:id="rId1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47" autoAdjust="0"/>
    <p:restoredTop sz="84409" autoAdjust="0"/>
  </p:normalViewPr>
  <p:slideViewPr>
    <p:cSldViewPr snapToGrid="0">
      <p:cViewPr>
        <p:scale>
          <a:sx n="60" d="100"/>
          <a:sy n="60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="" xmlns:p14="http://schemas.microsoft.com/office/powerpoint/2010/main" val="9976731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50552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pl-PL" sz="1200" i="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 zamian za to złożony zestaw algorytmów wyszukiwarki</a:t>
            </a:r>
            <a:r>
              <a:rPr lang="pl-PL" sz="1100" b="0" i="0" u="none" strike="noStrike" cap="none" baseline="0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l-PL" sz="11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przeszukuje ogromną liczbę stron internetowych indeksowanych i analizowanych przez „pająki”. Jest to oprogramowanie, które przeszukuje zawartość tych stron internetowych, które wyszukiwarki dopasowują do słów kluczowych używanych podczas wyszukiwania”.</a:t>
            </a:r>
            <a:endParaRPr sz="1200" i="0"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="" xmlns:p14="http://schemas.microsoft.com/office/powerpoint/2010/main" val="3401690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="" xmlns:p14="http://schemas.microsoft.com/office/powerpoint/2010/main" val="435557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>
              <a:spcBef>
                <a:spcPts val="0"/>
              </a:spcBef>
              <a:buClr>
                <a:srgbClr val="000000"/>
              </a:buClr>
              <a:buSzPts val="1100"/>
              <a:buNone/>
              <a:defRPr/>
            </a:pP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 Użyj przykładu dla lepszego zrozumienia:</a:t>
            </a:r>
          </a:p>
          <a:p>
            <a:pPr marL="342900">
              <a:spcBef>
                <a:spcPts val="0"/>
              </a:spcBef>
              <a:buClr>
                <a:srgbClr val="000000"/>
              </a:buClr>
              <a:buSzPts val="1100"/>
              <a:defRPr/>
            </a:pPr>
            <a:endParaRPr lang="en-US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SzPts val="1100"/>
              <a:buNone/>
              <a:defRPr/>
            </a:pP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np.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Mój mąż spożywa wiele posiłków dziennie, nawet kiedy nie ma mnie w pobliżu. Jak mogę zmienić jego zachowanie?</a:t>
            </a: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="" xmlns:p14="http://schemas.microsoft.com/office/powerpoint/2010/main" val="634414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en-US" dirty="0"/>
              <a:t> </a:t>
            </a:r>
          </a:p>
          <a:p>
            <a:pPr marL="114300" indent="0">
              <a:buNone/>
            </a:pP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Rozważ konkretną populację i / lub zaburzenia: osoby z demencją, osoby starsze, demencja.</a:t>
            </a:r>
            <a:endParaRPr lang="en-US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="" xmlns:p14="http://schemas.microsoft.com/office/powerpoint/2010/main" val="519697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en-US" dirty="0"/>
              <a:t> </a:t>
            </a:r>
          </a:p>
          <a:p>
            <a:pPr>
              <a:buNone/>
            </a:pP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Rozważ objawy i kategorie, do których należą objawy. W powyższym przykładzie szczególną kategorią są zaburzenia odżywiania i zaburzenia</a:t>
            </a:r>
          </a:p>
          <a:p>
            <a:pPr>
              <a:buNone/>
            </a:pP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zachowania w demencji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="" xmlns:p14="http://schemas.microsoft.com/office/powerpoint/2010/main" val="17557167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>
              <a:spcBef>
                <a:spcPts val="0"/>
              </a:spcBef>
              <a:buClr>
                <a:srgbClr val="000000"/>
              </a:buClr>
              <a:buSzPct val="56000"/>
              <a:buNone/>
              <a:defRPr/>
            </a:pP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Wyszukaj informacje, jak poradzić sobie z takim zachowaniem; </a:t>
            </a:r>
            <a:endParaRPr lang="en-US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>
              <a:spcBef>
                <a:spcPts val="0"/>
              </a:spcBef>
              <a:buClr>
                <a:srgbClr val="000000"/>
              </a:buClr>
              <a:buSzPct val="56000"/>
              <a:buNone/>
              <a:defRPr/>
            </a:pP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Zanotuj kilka słów, które obejmują postępowanie w danym przypadku,</a:t>
            </a:r>
            <a:r>
              <a:rPr lang="pl-PL" sz="11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np. możliwe rozwiązania, </a:t>
            </a: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postępowanie </a:t>
            </a: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w domu, radzenie sobie,</a:t>
            </a:r>
          </a:p>
          <a:p>
            <a:pPr marL="342900">
              <a:spcBef>
                <a:spcPts val="0"/>
              </a:spcBef>
              <a:buClr>
                <a:srgbClr val="000000"/>
              </a:buClr>
              <a:buSzPct val="56000"/>
              <a:buNone/>
              <a:defRPr/>
            </a:pPr>
            <a:r>
              <a:rPr lang="pl-PL" sz="1100" dirty="0" smtClean="0">
                <a:latin typeface="Times New Roman" pitchFamily="18" charset="0"/>
                <a:cs typeface="Times New Roman" pitchFamily="18" charset="0"/>
              </a:rPr>
              <a:t>opcje leczenia, opcje opiekunów.</a:t>
            </a:r>
            <a:endParaRPr lang="en-US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="" xmlns:p14="http://schemas.microsoft.com/office/powerpoint/2010/main" val="4011655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tito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0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hyperlink" Target="https://www.techopedia.com/definition/1215/keyword-seo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" TargetMode="External"/><Relationship Id="rId4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" TargetMode="External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" TargetMode="External"/><Relationship Id="rId4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" TargetMode="External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ixabay.com/" TargetMode="Externa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1D2C752-0F9A-C84D-9396-83DC405C6C8A}"/>
              </a:ext>
            </a:extLst>
          </p:cNvPr>
          <p:cNvSpPr txBox="1"/>
          <p:nvPr/>
        </p:nvSpPr>
        <p:spPr>
          <a:xfrm>
            <a:off x="5168038" y="3381958"/>
            <a:ext cx="351876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>
                <a:latin typeface="Times New Roman" pitchFamily="18" charset="0"/>
                <a:cs typeface="Times New Roman" pitchFamily="18" charset="0"/>
              </a:rPr>
              <a:t>MODUŁ 3</a:t>
            </a:r>
            <a:endParaRPr lang="pl-PL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Wybór 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właściwych słów kluczowych dotyczących 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zdrowia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endParaRPr lang="en-US" sz="1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783080"/>
            <a:ext cx="8229600" cy="4525963"/>
          </a:xfrm>
        </p:spPr>
        <p:txBody>
          <a:bodyPr/>
          <a:lstStyle/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5) Teraz spróbuj połączyć wszystkie powyższe kroki w wyszukiwaniu.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2701849C-D50E-9348-BE03-1D873917F2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75" y="3865826"/>
            <a:ext cx="2185149" cy="11472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DC443F6E-EF01-3649-A55C-16DA00AB8D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802"/>
          <a:stretch/>
        </p:blipFill>
        <p:spPr>
          <a:xfrm>
            <a:off x="2567873" y="3853804"/>
            <a:ext cx="2004127" cy="11712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B2F2484E-6741-A942-9038-B4537971840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2312"/>
          <a:stretch/>
        </p:blipFill>
        <p:spPr>
          <a:xfrm>
            <a:off x="4946570" y="3955943"/>
            <a:ext cx="1781504" cy="10691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432C7C1-C481-0F41-B253-7CEF287C863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207" r="37150"/>
          <a:stretch/>
        </p:blipFill>
        <p:spPr>
          <a:xfrm>
            <a:off x="6964722" y="4007012"/>
            <a:ext cx="2004127" cy="966968"/>
          </a:xfrm>
          <a:prstGeom prst="rect">
            <a:avLst/>
          </a:prstGeom>
        </p:spPr>
      </p:pic>
      <p:sp>
        <p:nvSpPr>
          <p:cNvPr id="10" name="Title 2">
            <a:extLst>
              <a:ext uri="{FF2B5EF4-FFF2-40B4-BE49-F238E27FC236}">
                <a16:creationId xmlns="" xmlns:a16="http://schemas.microsoft.com/office/drawing/2014/main" id="{1EA10258-4E77-5B41-9749-15D60ABAA869}"/>
              </a:ext>
            </a:extLst>
          </p:cNvPr>
          <p:cNvSpPr txBox="1">
            <a:spLocks/>
          </p:cNvSpPr>
          <p:nvPr/>
        </p:nvSpPr>
        <p:spPr>
          <a:xfrm>
            <a:off x="381000" y="342899"/>
            <a:ext cx="8544035" cy="1016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Jak wyszukiwać w Internecie informacji związanych ze zdrowiem?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3215672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049516" y="5200650"/>
            <a:ext cx="5494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smtClean="0">
                <a:latin typeface="Times New Roman" pitchFamily="18" charset="0"/>
                <a:cs typeface="Times New Roman" pitchFamily="18" charset="0"/>
              </a:rPr>
              <a:t>Dziękujemy za uwagę?</a:t>
            </a:r>
            <a:endParaRPr lang="pl-PL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F8FD00-AB01-2D4A-9A0D-B200CB67A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40D8493-A1A0-E84F-A513-4C78B9E107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199EDD3-0F04-3345-A3DB-2997857E2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723900"/>
            <a:ext cx="8128000" cy="54102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CBD3C4C9-1BA7-0C41-89A0-CBAA33DF3431}"/>
              </a:ext>
            </a:extLst>
          </p:cNvPr>
          <p:cNvSpPr/>
          <p:nvPr/>
        </p:nvSpPr>
        <p:spPr>
          <a:xfrm>
            <a:off x="508000" y="6134100"/>
            <a:ext cx="73908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https://pixabay.com/</a:t>
            </a:r>
            <a:r>
              <a:rPr lang="en-US" dirty="0"/>
              <a:t>  Attribution is not required</a:t>
            </a:r>
          </a:p>
        </p:txBody>
      </p:sp>
    </p:spTree>
    <p:extLst>
      <p:ext uri="{BB962C8B-B14F-4D97-AF65-F5344CB8AC3E}">
        <p14:creationId xmlns="" xmlns:p14="http://schemas.microsoft.com/office/powerpoint/2010/main" val="742047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AB4F92B7-A0DA-6648-9A54-70151229F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0428" y="331075"/>
            <a:ext cx="6574220" cy="1063009"/>
          </a:xfrm>
        </p:spPr>
        <p:txBody>
          <a:bodyPr/>
          <a:lstStyle/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Czym jest słowo kluczowe</a:t>
            </a:r>
            <a:r>
              <a:rPr lang="en-US" sz="3600" dirty="0" smtClean="0"/>
              <a:t>?</a:t>
            </a:r>
            <a:endParaRPr lang="en-US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6743" y="1442545"/>
            <a:ext cx="7835463" cy="4525963"/>
          </a:xfrm>
        </p:spPr>
        <p:txBody>
          <a:bodyPr/>
          <a:lstStyle/>
          <a:p>
            <a:pPr>
              <a:spcBef>
                <a:spcPts val="0"/>
              </a:spcBef>
            </a:pPr>
            <a:endParaRPr lang="pl-PL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Określone słowo lub wyrażenie opisujące zawartość strony internetowej;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Skróty podsumowujące całą stronę;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Część 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meta-danych 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strony internetowej;</a:t>
            </a:r>
          </a:p>
          <a:p>
            <a:pPr>
              <a:spcBef>
                <a:spcPts val="0"/>
              </a:spcBef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Pomagają wyszukiwarkom dopasować stronę do odpowiedniego zapytania/wyszukiwania.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2400" i="1" dirty="0"/>
          </a:p>
          <a:p>
            <a:pPr marL="11430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400" dirty="0">
                <a:hlinkClick r:id="rId4"/>
              </a:rPr>
              <a:t>https://www.techopedia.com/definition/1215/keyword-seo</a:t>
            </a:r>
            <a:r>
              <a:rPr lang="en-US" sz="2400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C58F05D-7A59-AC41-B749-BFA723AFF8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"/>
            <a:ext cx="1825440" cy="1332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AB4F92B7-A0DA-6648-9A54-70151229F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Jak funkcjonują słowa kluczowe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0" y="1491985"/>
            <a:ext cx="8229600" cy="1629587"/>
          </a:xfrm>
        </p:spPr>
        <p:txBody>
          <a:bodyPr/>
          <a:lstStyle/>
          <a:p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Większość internautów używa słów lub wyrażeń kluczowych do wyszukiwania informacji w wyszukiwarkach.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D445E83-8A82-9048-AB3F-57F3CC413E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78267"/>
            <a:ext cx="5407572" cy="337973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3E35A30E-B1C8-E146-8E94-875874C7EAED}"/>
              </a:ext>
            </a:extLst>
          </p:cNvPr>
          <p:cNvSpPr/>
          <p:nvPr/>
        </p:nvSpPr>
        <p:spPr>
          <a:xfrm rot="10800000" flipV="1">
            <a:off x="5801019" y="3422520"/>
            <a:ext cx="333605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err="1"/>
              <a:t>digitalmarketingphilippines.com</a:t>
            </a:r>
            <a:r>
              <a:rPr lang="en-US" dirty="0"/>
              <a:t>/understanding-the-basics-and-importance-of-keyword-research/</a:t>
            </a:r>
            <a:endParaRPr lang="en-US" sz="2000" dirty="0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59092B5F-B95D-5449-813B-5ADD34100208}"/>
              </a:ext>
            </a:extLst>
          </p:cNvPr>
          <p:cNvSpPr/>
          <p:nvPr/>
        </p:nvSpPr>
        <p:spPr>
          <a:xfrm>
            <a:off x="196715" y="6583362"/>
            <a:ext cx="73908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https://pixabay.com/</a:t>
            </a:r>
            <a:r>
              <a:rPr lang="en-US" dirty="0"/>
              <a:t>  Attribution is not required</a:t>
            </a:r>
          </a:p>
        </p:txBody>
      </p:sp>
    </p:spTree>
    <p:extLst>
      <p:ext uri="{BB962C8B-B14F-4D97-AF65-F5344CB8AC3E}">
        <p14:creationId xmlns="" xmlns:p14="http://schemas.microsoft.com/office/powerpoint/2010/main" val="1328329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AB4F92B7-A0DA-6648-9A54-70151229F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1857" y="274638"/>
            <a:ext cx="8229600" cy="1143000"/>
          </a:xfrm>
        </p:spPr>
        <p:txBody>
          <a:bodyPr/>
          <a:lstStyle/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Dlaczego słowa kluczowe są ważne?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C7EE55A-B0F0-474B-A71D-D927E07E86B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9459" y="4099033"/>
            <a:ext cx="2854516" cy="2016000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="" xmlns:a16="http://schemas.microsoft.com/office/drawing/2014/main" id="{FF0AE32D-1E17-D14B-B620-98C625B6FCF9}"/>
              </a:ext>
            </a:extLst>
          </p:cNvPr>
          <p:cNvSpPr txBox="1">
            <a:spLocks/>
          </p:cNvSpPr>
          <p:nvPr/>
        </p:nvSpPr>
        <p:spPr>
          <a:xfrm>
            <a:off x="954106" y="1417639"/>
            <a:ext cx="7472854" cy="2992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Słowa kluczowe ułatwiają i pomagają w skutecznym wyszukiwaniu w sieci.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Jeżeli wybierzemy odpowiednie słowa kluczowe, nawigacja w Internecie jest łatwa.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A819D8D-C6C0-6741-A731-BD1CDD2095F0}"/>
              </a:ext>
            </a:extLst>
          </p:cNvPr>
          <p:cNvSpPr/>
          <p:nvPr/>
        </p:nvSpPr>
        <p:spPr>
          <a:xfrm>
            <a:off x="2160622" y="6583362"/>
            <a:ext cx="39872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https://pixabay.com/</a:t>
            </a:r>
            <a:r>
              <a:rPr lang="en-US" dirty="0"/>
              <a:t>  Attribution is not required</a:t>
            </a:r>
          </a:p>
        </p:txBody>
      </p:sp>
    </p:spTree>
    <p:extLst>
      <p:ext uri="{BB962C8B-B14F-4D97-AF65-F5344CB8AC3E}">
        <p14:creationId xmlns="" xmlns:p14="http://schemas.microsoft.com/office/powerpoint/2010/main" val="9562441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AB4F92B7-A0DA-6648-9A54-70151229F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2131"/>
            <a:ext cx="8229600" cy="1143000"/>
          </a:xfrm>
        </p:spPr>
        <p:txBody>
          <a:bodyPr/>
          <a:lstStyle/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Jak wyszukiwać w Internecie informacji związanych ze zdrowiem?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573998"/>
            <a:ext cx="8229600" cy="4525963"/>
          </a:xfrm>
        </p:spPr>
        <p:txBody>
          <a:bodyPr/>
          <a:lstStyle/>
          <a:p>
            <a:pPr marL="114300" lv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Zdefiniuj swoje pytanie i utwórz zdanie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42900">
              <a:spcBef>
                <a:spcPts val="0"/>
              </a:spcBef>
              <a:buClr>
                <a:srgbClr val="000000"/>
              </a:buClr>
              <a:buSzPts val="1100"/>
              <a:buNone/>
              <a:defRPr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      Użyj przykładu dla lepszego zrozumienia:</a:t>
            </a:r>
          </a:p>
          <a:p>
            <a:pPr marL="342900">
              <a:spcBef>
                <a:spcPts val="0"/>
              </a:spcBef>
              <a:buClr>
                <a:srgbClr val="000000"/>
              </a:buClr>
              <a:buSzPts val="1100"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ts val="0"/>
              </a:spcBef>
              <a:buClr>
                <a:srgbClr val="000000"/>
              </a:buClr>
              <a:buSzPts val="1100"/>
              <a:buNone/>
              <a:defRPr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np.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Mój mąż spożywa wiele posiłków dziennie, nawet kiedy nie ma mnie w pobliżu. Jak mogę zmienić jego zachowanie?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14300" lvl="0" indent="0">
              <a:buNone/>
            </a:pPr>
            <a:endParaRPr lang="en-US" dirty="0"/>
          </a:p>
          <a:p>
            <a:pPr marL="114300" lvl="0" indent="0"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57F1640-AAA5-474C-8FAA-5935FF6FE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2238" y="3870361"/>
            <a:ext cx="3222861" cy="1692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C5F60864-45AE-254B-BC3A-57243801C309}"/>
              </a:ext>
            </a:extLst>
          </p:cNvPr>
          <p:cNvSpPr/>
          <p:nvPr/>
        </p:nvSpPr>
        <p:spPr>
          <a:xfrm>
            <a:off x="276425" y="6511980"/>
            <a:ext cx="73908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https://pixabay.com/</a:t>
            </a:r>
            <a:r>
              <a:rPr lang="en-US" dirty="0"/>
              <a:t>  Attribution is not required</a:t>
            </a:r>
          </a:p>
        </p:txBody>
      </p:sp>
    </p:spTree>
    <p:extLst>
      <p:ext uri="{BB962C8B-B14F-4D97-AF65-F5344CB8AC3E}">
        <p14:creationId xmlns="" xmlns:p14="http://schemas.microsoft.com/office/powerpoint/2010/main" val="3099395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114300" indent="0">
              <a:buNone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2) Zdefiniuj swoją populację.</a:t>
            </a:r>
          </a:p>
          <a:p>
            <a:pPr marL="114300" indent="0">
              <a:buNone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Rozważ konkretną populację i / lub zaburzenia: osoby z demencją, osoby starsze, demencja.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36DF054-D3B5-5647-B9C3-1D06FBEFB9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1477" y="3538739"/>
            <a:ext cx="4688844" cy="2088000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="" xmlns:a16="http://schemas.microsoft.com/office/drawing/2014/main" id="{61AEC43A-9164-F34C-A003-ED67DA6B2EC3}"/>
              </a:ext>
            </a:extLst>
          </p:cNvPr>
          <p:cNvSpPr txBox="1">
            <a:spLocks/>
          </p:cNvSpPr>
          <p:nvPr/>
        </p:nvSpPr>
        <p:spPr>
          <a:xfrm>
            <a:off x="571500" y="304800"/>
            <a:ext cx="8315435" cy="106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Jak wyszukiwać w Internecie informacji związanych ze zdrowiem?</a:t>
            </a:r>
            <a:endParaRPr lang="en-US" sz="3600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19664A1-C59C-E24F-BD03-27D88911CDDE}"/>
              </a:ext>
            </a:extLst>
          </p:cNvPr>
          <p:cNvSpPr/>
          <p:nvPr/>
        </p:nvSpPr>
        <p:spPr>
          <a:xfrm>
            <a:off x="0" y="6550223"/>
            <a:ext cx="73908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https://pixabay.com/</a:t>
            </a:r>
            <a:r>
              <a:rPr lang="en-US" dirty="0"/>
              <a:t>  Attribution is not required</a:t>
            </a:r>
          </a:p>
        </p:txBody>
      </p:sp>
    </p:spTree>
    <p:extLst>
      <p:ext uri="{BB962C8B-B14F-4D97-AF65-F5344CB8AC3E}">
        <p14:creationId xmlns="" xmlns:p14="http://schemas.microsoft.com/office/powerpoint/2010/main" val="3912598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114300" indent="0">
              <a:buNone/>
            </a:pP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3) Zdefiniuj swój problem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Rozważ objawy i kategorie, do których należą objawy. W powyższym przykładzie szczególną kategorią są zaburzenia odżywiania i zaburzenia zachowania w demencji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96FA6971-6238-EF4F-A718-D59841748E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1250" y="3814505"/>
            <a:ext cx="4444597" cy="2196000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="" xmlns:a16="http://schemas.microsoft.com/office/drawing/2014/main" id="{8149FD98-2EE1-2F46-90AA-9696324BCF25}"/>
              </a:ext>
            </a:extLst>
          </p:cNvPr>
          <p:cNvSpPr txBox="1">
            <a:spLocks/>
          </p:cNvSpPr>
          <p:nvPr/>
        </p:nvSpPr>
        <p:spPr>
          <a:xfrm>
            <a:off x="695435" y="21617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Jak wyszukiwać w Internecie informacji związanych ze zdrowiem?</a:t>
            </a:r>
            <a:endParaRPr lang="en-US" sz="3600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5B6CA25-0D21-704B-9B39-E7E45E070808}"/>
              </a:ext>
            </a:extLst>
          </p:cNvPr>
          <p:cNvSpPr/>
          <p:nvPr/>
        </p:nvSpPr>
        <p:spPr>
          <a:xfrm>
            <a:off x="0" y="6550223"/>
            <a:ext cx="73908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https://pixabay.com/</a:t>
            </a:r>
            <a:r>
              <a:rPr lang="en-US" dirty="0"/>
              <a:t>  Attribution is not required</a:t>
            </a:r>
          </a:p>
        </p:txBody>
      </p:sp>
    </p:spTree>
    <p:extLst>
      <p:ext uri="{BB962C8B-B14F-4D97-AF65-F5344CB8AC3E}">
        <p14:creationId xmlns="" xmlns:p14="http://schemas.microsoft.com/office/powerpoint/2010/main" val="24552637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9D28452-A4A6-FE4A-80CA-CF0AD35415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507035"/>
            <a:ext cx="8229600" cy="4525963"/>
          </a:xfrm>
        </p:spPr>
        <p:txBody>
          <a:bodyPr/>
          <a:lstStyle/>
          <a:p>
            <a:pPr marL="11430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pl-PL" dirty="0" smtClean="0">
                <a:latin typeface="Times New Roman" pitchFamily="18" charset="0"/>
                <a:cs typeface="Times New Roman" pitchFamily="18" charset="0"/>
              </a:rPr>
              <a:t>Znajdź słowa nawiązujące do Twojego    problemu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42900">
              <a:spcBef>
                <a:spcPts val="0"/>
              </a:spcBef>
              <a:buClr>
                <a:srgbClr val="000000"/>
              </a:buClr>
              <a:buSzPct val="56000"/>
              <a:defRPr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Wyszukaj informacje, jak poradzić sobie z takim zachowaniem;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342900">
              <a:spcBef>
                <a:spcPts val="0"/>
              </a:spcBef>
              <a:buClr>
                <a:srgbClr val="000000"/>
              </a:buClr>
              <a:buSzPct val="56000"/>
              <a:defRPr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Zanotuj kilka słów, które obejmują postępowanie w danym przypadku: np. Możliwe rozwiązania, 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postępowa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nie </a:t>
            </a: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w domu, radzenie sobie, opcje leczenia, opcje opiekunów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114300" indent="0">
              <a:buNone/>
            </a:pPr>
            <a:r>
              <a:rPr lang="en-US" sz="2400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1A07885-DB6D-B74F-8411-2232C02DA6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4486" y="4590777"/>
            <a:ext cx="5306971" cy="1476000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="" xmlns:a16="http://schemas.microsoft.com/office/drawing/2014/main" id="{6CF732B0-FD17-4545-B7A5-BF995C3D99CF}"/>
              </a:ext>
            </a:extLst>
          </p:cNvPr>
          <p:cNvSpPr txBox="1">
            <a:spLocks/>
          </p:cNvSpPr>
          <p:nvPr/>
        </p:nvSpPr>
        <p:spPr>
          <a:xfrm>
            <a:off x="695435" y="21617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pl-PL" sz="3600" dirty="0" smtClean="0">
                <a:latin typeface="Times New Roman" pitchFamily="18" charset="0"/>
                <a:cs typeface="Times New Roman" pitchFamily="18" charset="0"/>
              </a:rPr>
              <a:t>Jak wyszukiwać w Internecie informacji związanych ze zdrowiem?</a:t>
            </a:r>
            <a:endParaRPr 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29619724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493</Words>
  <Application>Microsoft Office PowerPoint</Application>
  <PresentationFormat>Pokaz na ekranie (4:3)</PresentationFormat>
  <Paragraphs>65</Paragraphs>
  <Slides>11</Slides>
  <Notes>11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2" baseType="lpstr">
      <vt:lpstr>Tema di Office</vt:lpstr>
      <vt:lpstr>Slajd 1</vt:lpstr>
      <vt:lpstr>Slajd 2</vt:lpstr>
      <vt:lpstr>Czym jest słowo kluczowe?</vt:lpstr>
      <vt:lpstr>Jak funkcjonują słowa kluczowe?</vt:lpstr>
      <vt:lpstr>Dlaczego słowa kluczowe są ważne?</vt:lpstr>
      <vt:lpstr>Jak wyszukiwać w Internecie informacji związanych ze zdrowiem?</vt:lpstr>
      <vt:lpstr>Slajd 7</vt:lpstr>
      <vt:lpstr>Slajd 8</vt:lpstr>
      <vt:lpstr>Slajd 9</vt:lpstr>
      <vt:lpstr>Slajd 10</vt:lpstr>
      <vt:lpstr>Slajd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ALINKA</dc:creator>
  <cp:lastModifiedBy>Użytkownik systemu Windows</cp:lastModifiedBy>
  <cp:revision>43</cp:revision>
  <dcterms:modified xsi:type="dcterms:W3CDTF">2020-01-06T20:05:48Z</dcterms:modified>
</cp:coreProperties>
</file>