
<file path=[Content_Types].xml><?xml version="1.0" encoding="utf-8"?>
<Types xmlns="http://schemas.openxmlformats.org/package/2006/content-types"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61" r:id="rId2"/>
    <p:sldMasterId id="2147483674" r:id="rId3"/>
  </p:sldMasterIdLst>
  <p:notesMasterIdLst>
    <p:notesMasterId r:id="rId12"/>
  </p:notesMasterIdLst>
  <p:sldIdLst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</p:sldIdLst>
  <p:sldSz cx="9144000" cy="6858000" type="screen4x3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r:id="rId16" roundtripDataSignature="AMtx7mjufBu6EmiPKpSvzUuI/mx3dkSY6Q==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eLily project" initials="" lastIdx="7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672" y="6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21" Type="http://schemas.openxmlformats.org/officeDocument/2006/relationships/tableStyles" Target="tableStyles.xml"/><Relationship Id="rId7" Type="http://schemas.openxmlformats.org/officeDocument/2006/relationships/slide" Target="slides/slide4.xml"/><Relationship Id="rId12" Type="http://schemas.openxmlformats.org/officeDocument/2006/relationships/notesMaster" Target="notesMasters/notesMaster1.xml"/><Relationship Id="rId17" Type="http://schemas.openxmlformats.org/officeDocument/2006/relationships/commentAuthors" Target="commentAuthors.xml"/><Relationship Id="rId2" Type="http://schemas.openxmlformats.org/officeDocument/2006/relationships/slideMaster" Target="slideMasters/slideMaster2.xml"/><Relationship Id="rId16" Type="http://customschemas.google.com/relationships/presentationmetadata" Target="metadata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slide" Target="slides/slide8.xml"/><Relationship Id="rId5" Type="http://schemas.openxmlformats.org/officeDocument/2006/relationships/slide" Target="slides/slide2.xml"/><Relationship Id="rId10" Type="http://schemas.openxmlformats.org/officeDocument/2006/relationships/slide" Target="slides/slide7.xml"/><Relationship Id="rId19" Type="http://schemas.openxmlformats.org/officeDocument/2006/relationships/viewProps" Target="viewProps.xml"/><Relationship Id="rId4" Type="http://schemas.openxmlformats.org/officeDocument/2006/relationships/slide" Target="slides/slide1.xml"/><Relationship Id="rId9" Type="http://schemas.openxmlformats.org/officeDocument/2006/relationships/slide" Target="slides/slide6.xml"/></Relationships>
</file>

<file path=ppt/media/image1.jpg>
</file>

<file path=ppt/media/image2.jpg>
</file>

<file path=ppt/media/image3.png>
</file>

<file path=ppt/media/image4.png>
</file>

<file path=ppt/media/image5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77136868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1:notes"/>
          <p:cNvSpPr txBox="1">
            <a:spLocks noGrp="1"/>
          </p:cNvSpPr>
          <p:nvPr>
            <p:ph type="body" idx="1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en-US" sz="2000" b="0" strike="noStrike">
                <a:latin typeface="Arial"/>
                <a:ea typeface="Arial"/>
                <a:cs typeface="Arial"/>
                <a:sym typeface="Arial"/>
              </a:rPr>
              <a:t>Welcome to the 1</a:t>
            </a:r>
            <a:r>
              <a:rPr lang="en-US" sz="2000" b="0" strike="noStrike" baseline="30000">
                <a:latin typeface="Arial"/>
                <a:ea typeface="Arial"/>
                <a:cs typeface="Arial"/>
                <a:sym typeface="Arial"/>
              </a:rPr>
              <a:t>st</a:t>
            </a:r>
            <a:r>
              <a:rPr lang="en-US" sz="2000" b="0" strike="noStrike">
                <a:latin typeface="Arial"/>
                <a:ea typeface="Arial"/>
                <a:cs typeface="Arial"/>
                <a:sym typeface="Arial"/>
              </a:rPr>
              <a:t> course of elily project!</a:t>
            </a:r>
            <a:endParaRPr sz="2000" b="0" strike="noStrike">
              <a:latin typeface="Arial"/>
              <a:ea typeface="Arial"/>
              <a:cs typeface="Arial"/>
              <a:sym typeface="Arial"/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en-US" sz="2000" b="0" strike="noStrike">
                <a:latin typeface="Arial"/>
                <a:ea typeface="Arial"/>
                <a:cs typeface="Arial"/>
                <a:sym typeface="Arial"/>
              </a:rPr>
              <a:t>The aim of this unit is to get to know each other and to present you the team and the general aim of Module 1 of elily project entitled Health Literacy and communication skills.</a:t>
            </a:r>
            <a:endParaRPr sz="2000" b="0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0" name="Google Shape;160;p1:notes"/>
          <p:cNvSpPr/>
          <p:nvPr/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1</a:t>
            </a:fld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1" name="Google Shape;16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2:notes"/>
          <p:cNvSpPr txBox="1">
            <a:spLocks noGrp="1"/>
          </p:cNvSpPr>
          <p:nvPr>
            <p:ph type="body" idx="1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sz="2000" b="0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6" name="Google Shape;166;p2:notes"/>
          <p:cNvSpPr/>
          <p:nvPr/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2</a:t>
            </a:fld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7" name="Google Shape;167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3:notes"/>
          <p:cNvSpPr txBox="1">
            <a:spLocks noGrp="1"/>
          </p:cNvSpPr>
          <p:nvPr>
            <p:ph type="body" idx="1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sz="2000" b="0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4" name="Google Shape;174;p3:notes"/>
          <p:cNvSpPr/>
          <p:nvPr/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3</a:t>
            </a:fld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5" name="Google Shape;175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Google Shape;181;p4:notes"/>
          <p:cNvSpPr txBox="1">
            <a:spLocks noGrp="1"/>
          </p:cNvSpPr>
          <p:nvPr>
            <p:ph type="body" idx="1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sz="2000" b="0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2" name="Google Shape;182;p4:notes"/>
          <p:cNvSpPr/>
          <p:nvPr/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4</a:t>
            </a:fld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3" name="Google Shape;183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5:notes"/>
          <p:cNvSpPr txBox="1">
            <a:spLocks noGrp="1"/>
          </p:cNvSpPr>
          <p:nvPr>
            <p:ph type="body" idx="1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sz="2000" b="0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9" name="Google Shape;189;p5:notes"/>
          <p:cNvSpPr/>
          <p:nvPr/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5</a:t>
            </a:fld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0" name="Google Shape;190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6:notes"/>
          <p:cNvSpPr txBox="1">
            <a:spLocks noGrp="1"/>
          </p:cNvSpPr>
          <p:nvPr>
            <p:ph type="body" idx="1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sz="2000" b="0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6" name="Google Shape;196;p6:notes"/>
          <p:cNvSpPr/>
          <p:nvPr/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6</a:t>
            </a:fld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7" name="Google Shape;197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g64feba157f_0_3:notes"/>
          <p:cNvSpPr txBox="1">
            <a:spLocks noGrp="1"/>
          </p:cNvSpPr>
          <p:nvPr>
            <p:ph type="body" idx="1"/>
          </p:nvPr>
        </p:nvSpPr>
        <p:spPr>
          <a:xfrm>
            <a:off x="685800" y="4400640"/>
            <a:ext cx="5485800" cy="3599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sz="2000" b="0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4" name="Google Shape;204;g64feba157f_0_3:notes"/>
          <p:cNvSpPr/>
          <p:nvPr/>
        </p:nvSpPr>
        <p:spPr>
          <a:xfrm>
            <a:off x="3884760" y="8685360"/>
            <a:ext cx="2971200" cy="457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7</a:t>
            </a:fld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5" name="Google Shape;205;g64feba157f_0_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211" name="Google Shape;211;p7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Content" type="obj">
  <p:cSld name="OBJECT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9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0" name="Google Shape;10;p9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Content over Content" type="objOverTx">
  <p:cSld name="OBJECT_OVER_TEXT"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21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0" name="Google Shape;40;p21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1" name="Google Shape;41;p21"/>
          <p:cNvSpPr txBox="1">
            <a:spLocks noGrp="1"/>
          </p:cNvSpPr>
          <p:nvPr>
            <p:ph type="body" idx="2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4 Content" type="fourObj">
  <p:cSld name="FOUR_OBJECTS">
    <p:spTree>
      <p:nvGrpSpPr>
        <p:cNvPr id="1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22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22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5" name="Google Shape;45;p22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6" name="Google Shape;46;p22"/>
          <p:cNvSpPr txBox="1">
            <a:spLocks noGrp="1"/>
          </p:cNvSpPr>
          <p:nvPr>
            <p:ph type="body" idx="3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22"/>
          <p:cNvSpPr txBox="1">
            <a:spLocks noGrp="1"/>
          </p:cNvSpPr>
          <p:nvPr>
            <p:ph type="body" idx="4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6 Content">
  <p:cSld name="Title, 6 Content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23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0" name="Google Shape;50;p23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23"/>
          <p:cNvSpPr txBox="1">
            <a:spLocks noGrp="1"/>
          </p:cNvSpPr>
          <p:nvPr>
            <p:ph type="body" idx="2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23"/>
          <p:cNvSpPr txBox="1">
            <a:spLocks noGrp="1"/>
          </p:cNvSpPr>
          <p:nvPr>
            <p:ph type="body" idx="3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23"/>
          <p:cNvSpPr txBox="1">
            <a:spLocks noGrp="1"/>
          </p:cNvSpPr>
          <p:nvPr>
            <p:ph type="body" idx="4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4" name="Google Shape;54;p23"/>
          <p:cNvSpPr txBox="1">
            <a:spLocks noGrp="1"/>
          </p:cNvSpPr>
          <p:nvPr>
            <p:ph type="body" idx="5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5" name="Google Shape;55;p23"/>
          <p:cNvSpPr txBox="1">
            <a:spLocks noGrp="1"/>
          </p:cNvSpPr>
          <p:nvPr>
            <p:ph type="body" idx="6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" type="twoObj">
  <p:cSld name="TWO_OBJECTS"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2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2" name="Google Shape;62;p12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2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x">
  <p:cSld name="TITLE_AND_BODY"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24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24"/>
          <p:cNvSpPr txBox="1">
            <a:spLocks noGrp="1"/>
          </p:cNvSpPr>
          <p:nvPr>
            <p:ph type="subTitle" idx="1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Content" type="obj">
  <p:cSld name="OBJECT"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25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9" name="Google Shape;69;p25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26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entered Text" type="objOnly">
  <p:cSld name="OBJECT_ONLY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27"/>
          <p:cNvSpPr txBox="1">
            <a:spLocks noGrp="1"/>
          </p:cNvSpPr>
          <p:nvPr>
            <p:ph type="subTitle" idx="1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 and Content" type="twoObjAndObj">
  <p:cSld name="TWO_OBJECTS_AND_OBJEC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28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28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7" name="Google Shape;77;p28"/>
          <p:cNvSpPr txBox="1">
            <a:spLocks noGrp="1"/>
          </p:cNvSpPr>
          <p:nvPr>
            <p:ph type="body" idx="2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28"/>
          <p:cNvSpPr txBox="1">
            <a:spLocks noGrp="1"/>
          </p:cNvSpPr>
          <p:nvPr>
            <p:ph type="body" idx="3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Content and 2 Content" type="objAndTwoObj">
  <p:cSld name="OBJECT_AND_TWO_OBJECTS"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29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1" name="Google Shape;81;p29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2" name="Google Shape;82;p29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29"/>
          <p:cNvSpPr txBox="1">
            <a:spLocks noGrp="1"/>
          </p:cNvSpPr>
          <p:nvPr>
            <p:ph type="body" idx="3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 over Content" type="twoObjOverTx">
  <p:cSld name="TWO_OBJECTS_OVER_TEXT"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30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6" name="Google Shape;86;p30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7" name="Google Shape;87;p30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8" name="Google Shape;88;p30"/>
          <p:cNvSpPr txBox="1">
            <a:spLocks noGrp="1"/>
          </p:cNvSpPr>
          <p:nvPr>
            <p:ph type="body" idx="3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Content over Content" type="objOverTx">
  <p:cSld name="OBJECT_OVER_TEXT"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31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1" name="Google Shape;91;p31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2" name="Google Shape;92;p31"/>
          <p:cNvSpPr txBox="1">
            <a:spLocks noGrp="1"/>
          </p:cNvSpPr>
          <p:nvPr>
            <p:ph type="body" idx="2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4 Content" type="fourObj">
  <p:cSld name="FOUR_OBJECTS"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32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5" name="Google Shape;95;p32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6" name="Google Shape;96;p32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7" name="Google Shape;97;p32"/>
          <p:cNvSpPr txBox="1">
            <a:spLocks noGrp="1"/>
          </p:cNvSpPr>
          <p:nvPr>
            <p:ph type="body" idx="3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8" name="Google Shape;98;p32"/>
          <p:cNvSpPr txBox="1">
            <a:spLocks noGrp="1"/>
          </p:cNvSpPr>
          <p:nvPr>
            <p:ph type="body" idx="4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6 Content">
  <p:cSld name="Title, 6 Content"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33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01" name="Google Shape;101;p33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02" name="Google Shape;102;p33"/>
          <p:cNvSpPr txBox="1">
            <a:spLocks noGrp="1"/>
          </p:cNvSpPr>
          <p:nvPr>
            <p:ph type="body" idx="2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03" name="Google Shape;103;p33"/>
          <p:cNvSpPr txBox="1">
            <a:spLocks noGrp="1"/>
          </p:cNvSpPr>
          <p:nvPr>
            <p:ph type="body" idx="3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04" name="Google Shape;104;p33"/>
          <p:cNvSpPr txBox="1">
            <a:spLocks noGrp="1"/>
          </p:cNvSpPr>
          <p:nvPr>
            <p:ph type="body" idx="4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05" name="Google Shape;105;p33"/>
          <p:cNvSpPr txBox="1">
            <a:spLocks noGrp="1"/>
          </p:cNvSpPr>
          <p:nvPr>
            <p:ph type="body" idx="5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06" name="Google Shape;106;p33"/>
          <p:cNvSpPr txBox="1">
            <a:spLocks noGrp="1"/>
          </p:cNvSpPr>
          <p:nvPr>
            <p:ph type="body" idx="6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x">
  <p:cSld name="TITLE_AND_BODY"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64feba157f_0_13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30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13" name="Google Shape;113;g64feba157f_0_13"/>
          <p:cNvSpPr txBox="1">
            <a:spLocks noGrp="1"/>
          </p:cNvSpPr>
          <p:nvPr>
            <p:ph type="subTitle" idx="1"/>
          </p:nvPr>
        </p:nvSpPr>
        <p:spPr>
          <a:xfrm>
            <a:off x="457200" y="1604520"/>
            <a:ext cx="8229300" cy="397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Content" type="obj">
  <p:cSld name="OBJECT"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64feba157f_0_16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30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16" name="Google Shape;116;g64feba157f_0_16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8229300" cy="397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" type="twoObj">
  <p:cSld name="TWO_OBJECTS"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g64feba157f_0_19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30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19" name="Google Shape;119;g64feba157f_0_19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397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20" name="Google Shape;120;g64feba157f_0_19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397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64feba157f_0_23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30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x">
  <p:cSld name="TITLE_AND_BODY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Google Shape;13;p14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4" name="Google Shape;14;p14"/>
          <p:cNvSpPr txBox="1">
            <a:spLocks noGrp="1"/>
          </p:cNvSpPr>
          <p:nvPr>
            <p:ph type="subTitle" idx="1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entered Text" type="objOnly">
  <p:cSld name="OBJECT_ONLY"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64feba157f_0_25"/>
          <p:cNvSpPr txBox="1">
            <a:spLocks noGrp="1"/>
          </p:cNvSpPr>
          <p:nvPr>
            <p:ph type="subTitle" idx="1"/>
          </p:nvPr>
        </p:nvSpPr>
        <p:spPr>
          <a:xfrm>
            <a:off x="457200" y="273600"/>
            <a:ext cx="8229300" cy="530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 and Content" type="twoObjAndObj">
  <p:cSld name="TWO_OBJECTS_AND_OBJECT"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g64feba157f_0_27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30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27" name="Google Shape;127;g64feba157f_0_27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28" name="Google Shape;128;g64feba157f_0_27"/>
          <p:cNvSpPr txBox="1">
            <a:spLocks noGrp="1"/>
          </p:cNvSpPr>
          <p:nvPr>
            <p:ph type="body" idx="2"/>
          </p:nvPr>
        </p:nvSpPr>
        <p:spPr>
          <a:xfrm>
            <a:off x="457200" y="3682080"/>
            <a:ext cx="40158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29" name="Google Shape;129;g64feba157f_0_27"/>
          <p:cNvSpPr txBox="1">
            <a:spLocks noGrp="1"/>
          </p:cNvSpPr>
          <p:nvPr>
            <p:ph type="body" idx="3"/>
          </p:nvPr>
        </p:nvSpPr>
        <p:spPr>
          <a:xfrm>
            <a:off x="4674240" y="1604520"/>
            <a:ext cx="4015800" cy="397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Content and 2 Content" type="objAndTwoObj">
  <p:cSld name="OBJECT_AND_TWO_OBJECTS"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64feba157f_0_32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30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2" name="Google Shape;132;g64feba157f_0_32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397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3" name="Google Shape;133;g64feba157f_0_32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4" name="Google Shape;134;g64feba157f_0_32"/>
          <p:cNvSpPr txBox="1">
            <a:spLocks noGrp="1"/>
          </p:cNvSpPr>
          <p:nvPr>
            <p:ph type="body" idx="3"/>
          </p:nvPr>
        </p:nvSpPr>
        <p:spPr>
          <a:xfrm>
            <a:off x="4674240" y="3682080"/>
            <a:ext cx="40158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 over Content" type="twoObjOverTx">
  <p:cSld name="TWO_OBJECTS_OVER_TEXT"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g64feba157f_0_37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30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7" name="Google Shape;137;g64feba157f_0_37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8" name="Google Shape;138;g64feba157f_0_37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9" name="Google Shape;139;g64feba157f_0_37"/>
          <p:cNvSpPr txBox="1">
            <a:spLocks noGrp="1"/>
          </p:cNvSpPr>
          <p:nvPr>
            <p:ph type="body" idx="3"/>
          </p:nvPr>
        </p:nvSpPr>
        <p:spPr>
          <a:xfrm>
            <a:off x="457200" y="3682080"/>
            <a:ext cx="82293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Content over Content" type="objOverTx">
  <p:cSld name="OBJECT_OVER_TEXT">
    <p:spTree>
      <p:nvGrpSpPr>
        <p:cNvPr id="1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Google Shape;141;g64feba157f_0_42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30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42" name="Google Shape;142;g64feba157f_0_42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82293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43" name="Google Shape;143;g64feba157f_0_42"/>
          <p:cNvSpPr txBox="1">
            <a:spLocks noGrp="1"/>
          </p:cNvSpPr>
          <p:nvPr>
            <p:ph type="body" idx="2"/>
          </p:nvPr>
        </p:nvSpPr>
        <p:spPr>
          <a:xfrm>
            <a:off x="457200" y="3682080"/>
            <a:ext cx="82293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4 Content" type="fourObj">
  <p:cSld name="FOUR_OBJECTS"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64feba157f_0_46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30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46" name="Google Shape;146;g64feba157f_0_46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47" name="Google Shape;147;g64feba157f_0_46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48" name="Google Shape;148;g64feba157f_0_46"/>
          <p:cNvSpPr txBox="1">
            <a:spLocks noGrp="1"/>
          </p:cNvSpPr>
          <p:nvPr>
            <p:ph type="body" idx="3"/>
          </p:nvPr>
        </p:nvSpPr>
        <p:spPr>
          <a:xfrm>
            <a:off x="4674240" y="3682080"/>
            <a:ext cx="40158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49" name="Google Shape;149;g64feba157f_0_46"/>
          <p:cNvSpPr txBox="1">
            <a:spLocks noGrp="1"/>
          </p:cNvSpPr>
          <p:nvPr>
            <p:ph type="body" idx="4"/>
          </p:nvPr>
        </p:nvSpPr>
        <p:spPr>
          <a:xfrm>
            <a:off x="457200" y="3682080"/>
            <a:ext cx="40158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6 Content">
  <p:cSld name="Title, 6 Content">
    <p:spTree>
      <p:nvGrpSpPr>
        <p:cNvPr id="1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g64feba157f_0_52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30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2" name="Google Shape;152;g64feba157f_0_52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26496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3" name="Google Shape;153;g64feba157f_0_52"/>
          <p:cNvSpPr txBox="1">
            <a:spLocks noGrp="1"/>
          </p:cNvSpPr>
          <p:nvPr>
            <p:ph type="body" idx="2"/>
          </p:nvPr>
        </p:nvSpPr>
        <p:spPr>
          <a:xfrm>
            <a:off x="3239640" y="1604520"/>
            <a:ext cx="26496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4" name="Google Shape;154;g64feba157f_0_52"/>
          <p:cNvSpPr txBox="1">
            <a:spLocks noGrp="1"/>
          </p:cNvSpPr>
          <p:nvPr>
            <p:ph type="body" idx="3"/>
          </p:nvPr>
        </p:nvSpPr>
        <p:spPr>
          <a:xfrm>
            <a:off x="6022080" y="1604520"/>
            <a:ext cx="26496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5" name="Google Shape;155;g64feba157f_0_52"/>
          <p:cNvSpPr txBox="1">
            <a:spLocks noGrp="1"/>
          </p:cNvSpPr>
          <p:nvPr>
            <p:ph type="body" idx="4"/>
          </p:nvPr>
        </p:nvSpPr>
        <p:spPr>
          <a:xfrm>
            <a:off x="6022080" y="3682080"/>
            <a:ext cx="26496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6" name="Google Shape;156;g64feba157f_0_52"/>
          <p:cNvSpPr txBox="1">
            <a:spLocks noGrp="1"/>
          </p:cNvSpPr>
          <p:nvPr>
            <p:ph type="body" idx="5"/>
          </p:nvPr>
        </p:nvSpPr>
        <p:spPr>
          <a:xfrm>
            <a:off x="3239640" y="3682080"/>
            <a:ext cx="26496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7" name="Google Shape;157;g64feba157f_0_52"/>
          <p:cNvSpPr txBox="1">
            <a:spLocks noGrp="1"/>
          </p:cNvSpPr>
          <p:nvPr>
            <p:ph type="body" idx="6"/>
          </p:nvPr>
        </p:nvSpPr>
        <p:spPr>
          <a:xfrm>
            <a:off x="457200" y="3682080"/>
            <a:ext cx="2649600" cy="189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" type="twoObj">
  <p:cSld name="TWO_OBJECTS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15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p15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15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16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entered Text" type="objOnly">
  <p:cSld name="OBJECT_ONLY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17"/>
          <p:cNvSpPr txBox="1">
            <a:spLocks noGrp="1"/>
          </p:cNvSpPr>
          <p:nvPr>
            <p:ph type="subTitle" idx="1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 and Content" type="twoObjAndObj">
  <p:cSld name="TWO_OBJECTS_AND_OBJECT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18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18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18"/>
          <p:cNvSpPr txBox="1">
            <a:spLocks noGrp="1"/>
          </p:cNvSpPr>
          <p:nvPr>
            <p:ph type="body" idx="2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18"/>
          <p:cNvSpPr txBox="1">
            <a:spLocks noGrp="1"/>
          </p:cNvSpPr>
          <p:nvPr>
            <p:ph type="body" idx="3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Content and 2 Content" type="objAndTwoObj">
  <p:cSld name="OBJECT_AND_TWO_OBJECTS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19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0" name="Google Shape;30;p19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19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19"/>
          <p:cNvSpPr txBox="1">
            <a:spLocks noGrp="1"/>
          </p:cNvSpPr>
          <p:nvPr>
            <p:ph type="body" idx="3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 over Content" type="twoObjOverTx">
  <p:cSld name="TWO_OBJECTS_OVER_TEXT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20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20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6" name="Google Shape;36;p20"/>
          <p:cNvSpPr txBox="1">
            <a:spLocks noGrp="1"/>
          </p:cNvSpPr>
          <p:nvPr>
            <p:ph type="body" idx="2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7" name="Google Shape;37;p20"/>
          <p:cNvSpPr txBox="1">
            <a:spLocks noGrp="1"/>
          </p:cNvSpPr>
          <p:nvPr>
            <p:ph type="body" idx="3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8"/>
          <p:cNvSpPr txBox="1">
            <a:spLocks noGrp="1"/>
          </p:cNvSpPr>
          <p:nvPr>
            <p:ph type="title"/>
          </p:nvPr>
        </p:nvSpPr>
        <p:spPr>
          <a:xfrm>
            <a:off x="457200" y="274680"/>
            <a:ext cx="8228880" cy="1142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p8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0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58" name="Google Shape;58;p10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g64feba157f_0_9"/>
          <p:cNvSpPr txBox="1">
            <a:spLocks noGrp="1"/>
          </p:cNvSpPr>
          <p:nvPr>
            <p:ph type="title"/>
          </p:nvPr>
        </p:nvSpPr>
        <p:spPr>
          <a:xfrm>
            <a:off x="457200" y="273600"/>
            <a:ext cx="8229300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09" name="Google Shape;109;g64feba157f_0_9"/>
          <p:cNvSpPr txBox="1">
            <a:spLocks noGrp="1"/>
          </p:cNvSpPr>
          <p:nvPr>
            <p:ph type="body" idx="1"/>
          </p:nvPr>
        </p:nvSpPr>
        <p:spPr>
          <a:xfrm>
            <a:off x="457200" y="1604520"/>
            <a:ext cx="8229300" cy="397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Relationship Id="rId4" Type="http://schemas.openxmlformats.org/officeDocument/2006/relationships/image" Target="../media/image3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3.xml"/><Relationship Id="rId5" Type="http://schemas.openxmlformats.org/officeDocument/2006/relationships/image" Target="../media/image4.png"/><Relationship Id="rId4" Type="http://schemas.openxmlformats.org/officeDocument/2006/relationships/hyperlink" Target="https://creativecommons.org/licenses/by-sa/4.0/deed.en" TargetMode="Externa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5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jp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>
            <a:extLst>
              <a:ext uri="{FF2B5EF4-FFF2-40B4-BE49-F238E27FC236}">
                <a16:creationId xmlns:a16="http://schemas.microsoft.com/office/drawing/2014/main" id="{34B9FEFC-B2FC-4C2C-8F15-2FFDEC2C685E}"/>
              </a:ext>
            </a:extLst>
          </p:cNvPr>
          <p:cNvSpPr/>
          <p:nvPr/>
        </p:nvSpPr>
        <p:spPr>
          <a:xfrm>
            <a:off x="5220072" y="2636912"/>
            <a:ext cx="3763466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r">
              <a:buClrTx/>
            </a:pPr>
            <a:r>
              <a:rPr lang="it-IT" sz="6000" b="1" kern="1200" dirty="0">
                <a:solidFill>
                  <a:srgbClr val="4BACC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+mn-ea"/>
                <a:cs typeface="+mn-cs"/>
              </a:rPr>
              <a:t>MODULO 2</a:t>
            </a:r>
          </a:p>
        </p:txBody>
      </p:sp>
      <p:sp>
        <p:nvSpPr>
          <p:cNvPr id="4" name="Rettangolo 3">
            <a:extLst>
              <a:ext uri="{FF2B5EF4-FFF2-40B4-BE49-F238E27FC236}">
                <a16:creationId xmlns:a16="http://schemas.microsoft.com/office/drawing/2014/main" id="{5F412E85-5862-4B81-B1DB-19DAA16AF3D1}"/>
              </a:ext>
            </a:extLst>
          </p:cNvPr>
          <p:cNvSpPr/>
          <p:nvPr/>
        </p:nvSpPr>
        <p:spPr>
          <a:xfrm>
            <a:off x="4388193" y="3459121"/>
            <a:ext cx="4572000" cy="2554545"/>
          </a:xfrm>
          <a:prstGeom prst="rect">
            <a:avLst/>
          </a:prstGeom>
        </p:spPr>
        <p:txBody>
          <a:bodyPr>
            <a:spAutoFit/>
          </a:bodyPr>
          <a:lstStyle/>
          <a:p>
            <a:pPr lvl="0" algn="r">
              <a:buClrTx/>
            </a:pPr>
            <a:r>
              <a:rPr lang="it-IT" sz="3200" b="1" kern="1200" dirty="0">
                <a:solidFill>
                  <a:srgbClr val="4BACC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+mn-ea"/>
                <a:cs typeface="+mn-cs"/>
              </a:rPr>
              <a:t> </a:t>
            </a:r>
            <a:br>
              <a:rPr lang="it-IT" sz="3200" b="1" kern="1200" dirty="0">
                <a:solidFill>
                  <a:srgbClr val="4BACC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+mn-ea"/>
                <a:cs typeface="+mn-cs"/>
              </a:rPr>
            </a:br>
            <a:r>
              <a:rPr lang="it-IT" sz="3200" b="1" kern="1200" dirty="0">
                <a:solidFill>
                  <a:srgbClr val="4BACC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+mn-ea"/>
                <a:cs typeface="+mn-cs"/>
              </a:rPr>
              <a:t>ALFABETIZZAZIONE DIGITALE</a:t>
            </a:r>
          </a:p>
          <a:p>
            <a:pPr lvl="0" algn="r">
              <a:buClrTx/>
            </a:pPr>
            <a:r>
              <a:rPr lang="it-IT" sz="3200" b="1" kern="1200" cap="all" dirty="0">
                <a:solidFill>
                  <a:srgbClr val="4BACC6">
                    <a:lumMod val="75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+mn-ea"/>
                <a:cs typeface="+mn-cs"/>
              </a:rPr>
              <a:t>Funzione di base dei dispositivi mobili</a:t>
            </a:r>
            <a:endParaRPr lang="it-IT" sz="4000" b="1" kern="1200" cap="all" dirty="0">
              <a:solidFill>
                <a:srgbClr val="4BACC6">
                  <a:lumMod val="75000"/>
                </a:srgb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alibri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"/>
          <p:cNvSpPr/>
          <p:nvPr/>
        </p:nvSpPr>
        <p:spPr>
          <a:xfrm>
            <a:off x="251640" y="1700640"/>
            <a:ext cx="8772480" cy="46630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dirty="0"/>
          </a:p>
          <a:p>
            <a:pPr marL="0" marR="0" lvl="0" indent="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-US" dirty="0"/>
              <a:t>Fonte: Samsung Galaxy Tab 3 Lite manual</a:t>
            </a:r>
            <a:endParaRPr dirty="0"/>
          </a:p>
        </p:txBody>
      </p:sp>
      <p:sp>
        <p:nvSpPr>
          <p:cNvPr id="170" name="Google Shape;170;p2"/>
          <p:cNvSpPr/>
          <p:nvPr/>
        </p:nvSpPr>
        <p:spPr>
          <a:xfrm>
            <a:off x="1626840" y="274680"/>
            <a:ext cx="6761584" cy="10660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600"/>
              <a:buFont typeface="Arial"/>
              <a:buNone/>
            </a:pPr>
            <a:r>
              <a:rPr lang="it-IT" sz="3200" b="1" i="0" u="none" strike="noStrike" cap="none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PULSANTI E INTEREFACCE ESTERNE: </a:t>
            </a:r>
            <a:r>
              <a:rPr lang="it-IT" sz="32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cs typeface="Calibri"/>
                <a:sym typeface="Calibri"/>
              </a:rPr>
              <a:t>ESEMPIO </a:t>
            </a:r>
            <a:endParaRPr sz="3200" b="1" i="0" u="none" strike="noStrike" cap="none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Arial"/>
            </a:endParaRPr>
          </a:p>
        </p:txBody>
      </p:sp>
      <p:pic>
        <p:nvPicPr>
          <p:cNvPr id="171" name="Google Shape;171;p2"/>
          <p:cNvPicPr preferRelativeResize="0"/>
          <p:nvPr/>
        </p:nvPicPr>
        <p:blipFill rotWithShape="1">
          <a:blip r:embed="rId4">
            <a:alphaModFix/>
          </a:blip>
          <a:srcRect/>
          <a:stretch/>
        </p:blipFill>
        <p:spPr>
          <a:xfrm>
            <a:off x="861480" y="1828800"/>
            <a:ext cx="7276680" cy="349308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p3"/>
          <p:cNvSpPr txBox="1"/>
          <p:nvPr/>
        </p:nvSpPr>
        <p:spPr>
          <a:xfrm>
            <a:off x="1763688" y="188640"/>
            <a:ext cx="6408712" cy="114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600"/>
              <a:buFont typeface="Arial"/>
              <a:buNone/>
            </a:pPr>
            <a:r>
              <a:rPr lang="en-US" sz="3200" b="1" u="none" strike="noStrike" cap="all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Operazioni e </a:t>
            </a:r>
            <a:r>
              <a:rPr lang="en-US" sz="3200" b="1" u="none" strike="noStrike" cap="all" dirty="0" err="1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funzioni</a:t>
            </a:r>
            <a:r>
              <a:rPr lang="en-US" sz="3200" b="1" u="none" strike="noStrike" cap="all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 di base</a:t>
            </a:r>
            <a:br>
              <a:rPr lang="en-US" sz="1600" b="1" u="none" strike="noStrike" cap="all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Arial"/>
              </a:rPr>
            </a:br>
            <a:r>
              <a:rPr lang="en-US" sz="3200" b="1" u="none" strike="noStrike" cap="all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(ESEMPIO)</a:t>
            </a:r>
            <a:endParaRPr sz="3200" b="1" u="none" strike="noStrike" cap="all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Arial"/>
            </a:endParaRPr>
          </a:p>
        </p:txBody>
      </p:sp>
      <p:sp>
        <p:nvSpPr>
          <p:cNvPr id="178" name="Google Shape;178;p3"/>
          <p:cNvSpPr txBox="1"/>
          <p:nvPr/>
        </p:nvSpPr>
        <p:spPr>
          <a:xfrm>
            <a:off x="457200" y="1604520"/>
            <a:ext cx="4015800" cy="46327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/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80"/>
              <a:buFont typeface="Noto Sans Symbols"/>
              <a:buChar char="●"/>
            </a:pPr>
            <a:r>
              <a:rPr lang="it-IT" sz="2000" dirty="0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Accendere e spegnere</a:t>
            </a:r>
            <a:br>
              <a:rPr lang="it-IT" sz="2000" dirty="0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</a:br>
            <a:endParaRPr sz="20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ea typeface="Times New Roman"/>
              <a:cs typeface="Calibri" panose="020F0502020204030204" pitchFamily="34" charset="0"/>
              <a:sym typeface="Times New Roman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80"/>
              <a:buFont typeface="Noto Sans Symbols"/>
              <a:buChar char="●"/>
            </a:pPr>
            <a:r>
              <a:rPr lang="it-IT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Caricare la batteria</a:t>
            </a:r>
            <a:br>
              <a:rPr lang="it-IT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</a:br>
            <a:endParaRPr sz="20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ea typeface="Times New Roman"/>
              <a:cs typeface="Calibri" panose="020F0502020204030204" pitchFamily="34" charset="0"/>
              <a:sym typeface="Times New Roman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80"/>
              <a:buFont typeface="Noto Sans Symbols"/>
              <a:buChar char="●"/>
            </a:pPr>
            <a:r>
              <a:rPr lang="en-US" sz="20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Funzionalità</a:t>
            </a:r>
            <a:r>
              <a:rPr lang="en-US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touch (</a:t>
            </a:r>
            <a:r>
              <a:rPr lang="en-US" sz="20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tocco</a:t>
            </a:r>
            <a:r>
              <a:rPr lang="en-US" sz="2000" dirty="0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):</a:t>
            </a:r>
            <a:endParaRPr sz="20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ea typeface="Times New Roman"/>
              <a:cs typeface="Calibri" panose="020F0502020204030204" pitchFamily="34" charset="0"/>
              <a:sym typeface="Times New Roman"/>
            </a:endParaRPr>
          </a:p>
          <a:p>
            <a:pPr marL="432000" marR="0" lvl="1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80"/>
              <a:buFont typeface="Noto Sans Symbols"/>
              <a:buChar char="●"/>
            </a:pPr>
            <a:r>
              <a:rPr lang="it-IT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Click, doppio click</a:t>
            </a:r>
            <a:endParaRPr sz="20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ea typeface="Times New Roman"/>
              <a:cs typeface="Calibri" panose="020F0502020204030204" pitchFamily="34" charset="0"/>
              <a:sym typeface="Times New Roman"/>
            </a:endParaRPr>
          </a:p>
          <a:p>
            <a:pPr marL="432000" marR="0" lvl="1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80"/>
              <a:buFont typeface="Noto Sans Symbols"/>
              <a:buChar char="●"/>
            </a:pPr>
            <a:r>
              <a:rPr lang="it-IT" sz="2000" b="0" i="0" u="none" strike="noStrike" cap="none" dirty="0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Tenere premuto</a:t>
            </a:r>
            <a:endParaRPr sz="2000" b="0" i="0" u="none" strike="noStrike" cap="none" dirty="0">
              <a:solidFill>
                <a:schemeClr val="tx1"/>
              </a:solidFill>
              <a:latin typeface="Calibri" panose="020F0502020204030204" pitchFamily="34" charset="0"/>
              <a:ea typeface="Times New Roman"/>
              <a:cs typeface="Calibri" panose="020F0502020204030204" pitchFamily="34" charset="0"/>
              <a:sym typeface="Times New Roman"/>
            </a:endParaRPr>
          </a:p>
          <a:p>
            <a:pPr marL="432000" marR="0" lvl="1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80"/>
              <a:buFont typeface="Noto Sans Symbols"/>
              <a:buChar char="●"/>
            </a:pPr>
            <a:r>
              <a:rPr lang="it-IT" sz="2000" b="0" i="0" u="none" strike="noStrike" cap="none" dirty="0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Scorrere</a:t>
            </a:r>
            <a:endParaRPr sz="2000" b="0" i="0" u="none" strike="noStrike" cap="none" dirty="0">
              <a:solidFill>
                <a:schemeClr val="tx1"/>
              </a:solidFill>
              <a:latin typeface="Calibri" panose="020F0502020204030204" pitchFamily="34" charset="0"/>
              <a:ea typeface="Times New Roman"/>
              <a:cs typeface="Calibri" panose="020F0502020204030204" pitchFamily="34" charset="0"/>
              <a:sym typeface="Times New Roman"/>
            </a:endParaRPr>
          </a:p>
          <a:p>
            <a:pPr marL="432000" marR="0" lvl="1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80"/>
              <a:buFont typeface="Noto Sans Symbols"/>
              <a:buChar char="●"/>
            </a:pPr>
            <a:r>
              <a:rPr lang="en-US" sz="2000" dirty="0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Utilizzare lo zoom per </a:t>
            </a:r>
            <a:r>
              <a:rPr lang="en-US" sz="2000" dirty="0" err="1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stringere</a:t>
            </a:r>
            <a:r>
              <a:rPr lang="en-US" sz="2000" dirty="0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o </a:t>
            </a:r>
            <a:r>
              <a:rPr lang="en-US" sz="2000" dirty="0" err="1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allargare</a:t>
            </a:r>
            <a:r>
              <a:rPr lang="en-US" sz="2000" dirty="0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le </a:t>
            </a:r>
            <a:r>
              <a:rPr lang="en-US" sz="2000" dirty="0" err="1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immagini</a:t>
            </a:r>
            <a:r>
              <a:rPr lang="en-US" sz="2000" dirty="0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(</a:t>
            </a:r>
            <a:r>
              <a:rPr lang="en-US" sz="2000" dirty="0" err="1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s</a:t>
            </a:r>
            <a:r>
              <a:rPr lang="en-US" sz="2000" b="0" i="0" strike="noStrike" cap="none" dirty="0" err="1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tringendo</a:t>
            </a:r>
            <a:r>
              <a:rPr lang="en-US" sz="2000" b="0" i="0" strike="noStrike" cap="none" dirty="0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due </a:t>
            </a:r>
            <a:r>
              <a:rPr lang="en-US" sz="2000" b="0" i="0" strike="noStrike" cap="none" dirty="0" err="1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dita</a:t>
            </a:r>
            <a:r>
              <a:rPr lang="en-US" sz="2000" b="0" i="0" strike="noStrike" cap="none" dirty="0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</a:t>
            </a:r>
            <a:r>
              <a:rPr lang="en-US" sz="2000" b="0" i="0" strike="noStrike" cap="none" dirty="0" err="1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insieme</a:t>
            </a:r>
            <a:r>
              <a:rPr lang="en-US" sz="2000" b="0" i="0" strike="noStrike" cap="none" dirty="0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o  </a:t>
            </a:r>
            <a:r>
              <a:rPr lang="en-US" sz="2000" b="0" i="0" strike="noStrike" cap="none" dirty="0" err="1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stendendole</a:t>
            </a:r>
            <a:r>
              <a:rPr lang="en-US" sz="2000" b="0" i="0" strike="noStrike" cap="none" dirty="0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verso </a:t>
            </a:r>
            <a:r>
              <a:rPr lang="en-US" sz="2000" b="0" i="0" strike="noStrike" cap="none" dirty="0" err="1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l’esterno</a:t>
            </a:r>
            <a:r>
              <a:rPr lang="en-US" sz="2000" b="0" i="0" strike="noStrike" cap="none" dirty="0">
                <a:solidFill>
                  <a:schemeClr val="tx1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</a:t>
            </a:r>
            <a:r>
              <a:rPr lang="en-US" sz="20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dopo</a:t>
            </a:r>
            <a:r>
              <a:rPr lang="en-US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aver </a:t>
            </a:r>
            <a:r>
              <a:rPr lang="en-US" sz="20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toccato</a:t>
            </a:r>
            <a:r>
              <a:rPr lang="en-US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lo </a:t>
            </a:r>
            <a:r>
              <a:rPr lang="en-US" sz="20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schermo</a:t>
            </a:r>
            <a:r>
              <a:rPr lang="en-US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)</a:t>
            </a:r>
            <a:endParaRPr sz="20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ea typeface="Times New Roman"/>
              <a:cs typeface="Calibri" panose="020F0502020204030204" pitchFamily="34" charset="0"/>
              <a:sym typeface="Times New Roman"/>
            </a:endParaRPr>
          </a:p>
        </p:txBody>
      </p:sp>
      <p:sp>
        <p:nvSpPr>
          <p:cNvPr id="179" name="Google Shape;179;p3"/>
          <p:cNvSpPr txBox="1"/>
          <p:nvPr/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/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80"/>
              <a:buFont typeface="Noto Sans Symbols"/>
              <a:buChar char="●"/>
            </a:pPr>
            <a:r>
              <a:rPr lang="it-IT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Regolare il volume</a:t>
            </a:r>
            <a:br>
              <a:rPr lang="it-IT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</a:br>
            <a:endParaRPr sz="20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ea typeface="Times New Roman"/>
              <a:cs typeface="Calibri" panose="020F0502020204030204" pitchFamily="34" charset="0"/>
              <a:sym typeface="Times New Roman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80"/>
              <a:buFont typeface="Noto Sans Symbols"/>
              <a:buChar char="●"/>
            </a:pPr>
            <a:r>
              <a:rPr lang="it-IT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Far ripartire il dispositivo</a:t>
            </a:r>
            <a:br>
              <a:rPr lang="it-IT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</a:br>
            <a:endParaRPr lang="it-IT" sz="20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ea typeface="Times New Roman"/>
              <a:cs typeface="Calibri" panose="020F0502020204030204" pitchFamily="34" charset="0"/>
              <a:sym typeface="Times New Roman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80"/>
              <a:buFont typeface="Noto Sans Symbols"/>
              <a:buChar char="●"/>
            </a:pPr>
            <a:r>
              <a:rPr lang="it-IT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Bloccare /sbloccare il dispositivo  </a:t>
            </a:r>
            <a:br>
              <a:rPr lang="it-IT" sz="20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</a:br>
            <a:endParaRPr sz="20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ea typeface="Times New Roman"/>
              <a:cs typeface="Calibri" panose="020F0502020204030204" pitchFamily="34" charset="0"/>
              <a:sym typeface="Times New Roman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80"/>
              <a:buFont typeface="Noto Sans Symbols"/>
              <a:buChar char="●"/>
            </a:pPr>
            <a:r>
              <a:rPr lang="en-US" sz="20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Aumentare</a:t>
            </a:r>
            <a:r>
              <a:rPr lang="en-US" sz="2000" dirty="0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/</a:t>
            </a:r>
            <a:r>
              <a:rPr lang="en-US" sz="2000" dirty="0" err="1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diminuire</a:t>
            </a:r>
            <a:r>
              <a:rPr lang="en-US" sz="2000" dirty="0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la </a:t>
            </a:r>
            <a:r>
              <a:rPr lang="en-US" sz="2000" dirty="0" err="1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luminosità</a:t>
            </a:r>
            <a:r>
              <a:rPr lang="en-US" sz="2000" dirty="0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</a:t>
            </a:r>
            <a:r>
              <a:rPr lang="en-US" sz="2000" dirty="0" err="1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dello</a:t>
            </a:r>
            <a:r>
              <a:rPr lang="en-US" sz="2000" dirty="0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 </a:t>
            </a:r>
            <a:r>
              <a:rPr lang="en-US" sz="2000" dirty="0" err="1">
                <a:latin typeface="Calibri" panose="020F0502020204030204" pitchFamily="34" charset="0"/>
                <a:ea typeface="Times New Roman"/>
                <a:cs typeface="Calibri" panose="020F0502020204030204" pitchFamily="34" charset="0"/>
                <a:sym typeface="Times New Roman"/>
              </a:rPr>
              <a:t>schermo</a:t>
            </a:r>
            <a:endParaRPr sz="20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ea typeface="Times New Roman"/>
              <a:cs typeface="Calibri" panose="020F0502020204030204" pitchFamily="34" charset="0"/>
              <a:sym typeface="Times New Roman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p4"/>
          <p:cNvSpPr/>
          <p:nvPr/>
        </p:nvSpPr>
        <p:spPr>
          <a:xfrm>
            <a:off x="251640" y="1916832"/>
            <a:ext cx="8772480" cy="44468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t" anchorCtr="0">
            <a:noAutofit/>
          </a:bodyPr>
          <a:lstStyle/>
          <a:p>
            <a:pPr marL="45720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-IT" sz="3200" b="1" i="0" u="none" strike="noStrike" cap="none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Facciamolo insieme!</a:t>
            </a:r>
            <a:endParaRPr sz="3200" b="1" i="0" u="none" strike="noStrike" cap="none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alibri" panose="020F0502020204030204" pitchFamily="34" charset="0"/>
              <a:ea typeface="Calibri"/>
              <a:cs typeface="Calibri" panose="020F0502020204030204" pitchFamily="34" charset="0"/>
              <a:sym typeface="Calibri"/>
            </a:endParaRPr>
          </a:p>
          <a:p>
            <a:pPr marL="45720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dirty="0">
              <a:latin typeface="Calibri" panose="020F0502020204030204" pitchFamily="34" charset="0"/>
              <a:ea typeface="Calibri"/>
              <a:cs typeface="Calibri" panose="020F0502020204030204" pitchFamily="34" charset="0"/>
              <a:sym typeface="Calibri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Noto Sans Symbols"/>
              <a:buAutoNum type="arabicParenR"/>
            </a:pP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dirty="0" err="1">
                <a:latin typeface="Calibri" panose="020F0502020204030204" pitchFamily="34" charset="0"/>
                <a:cs typeface="Calibri" panose="020F0502020204030204" pitchFamily="34" charset="0"/>
              </a:rPr>
              <a:t>Selezionare</a:t>
            </a:r>
            <a:r>
              <a:rPr lang="en-US" sz="2400" dirty="0">
                <a:latin typeface="Calibri" panose="020F0502020204030204" pitchFamily="34" charset="0"/>
                <a:cs typeface="Calibri" panose="020F0502020204030204" pitchFamily="34" charset="0"/>
              </a:rPr>
              <a:t> la camera</a:t>
            </a:r>
            <a:endParaRPr sz="24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Noto Sans Symbols"/>
              <a:buAutoNum type="arabicParenR"/>
            </a:pP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dirty="0" err="1">
                <a:latin typeface="Calibri" panose="020F0502020204030204" pitchFamily="34" charset="0"/>
                <a:cs typeface="Calibri" panose="020F0502020204030204" pitchFamily="34" charset="0"/>
              </a:rPr>
              <a:t>P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untare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la camera verso la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presentazione</a:t>
            </a:r>
            <a:endParaRPr sz="24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Noto Sans Symbols"/>
              <a:buAutoNum type="arabicParenR"/>
            </a:pP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Premere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il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pulsante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/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icona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della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camera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sullo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schermo</a:t>
            </a:r>
            <a:endParaRPr sz="24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Noto Sans Symbols"/>
              <a:buAutoNum type="arabicParenR"/>
            </a:pP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Tocca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con </a:t>
            </a:r>
            <a:r>
              <a:rPr lang="en-US" sz="2400" dirty="0">
                <a:latin typeface="Calibri" panose="020F0502020204030204" pitchFamily="34" charset="0"/>
                <a:cs typeface="Calibri" panose="020F0502020204030204" pitchFamily="34" charset="0"/>
              </a:rPr>
              <a:t>la </a:t>
            </a:r>
            <a:r>
              <a:rPr lang="en-US" sz="2400" dirty="0" err="1">
                <a:latin typeface="Calibri" panose="020F0502020204030204" pitchFamily="34" charset="0"/>
                <a:cs typeface="Calibri" panose="020F0502020204030204" pitchFamily="34" charset="0"/>
              </a:rPr>
              <a:t>punta</a:t>
            </a:r>
            <a:r>
              <a:rPr lang="en-US" sz="2400" dirty="0">
                <a:latin typeface="Calibri" panose="020F0502020204030204" pitchFamily="34" charset="0"/>
                <a:cs typeface="Calibri" panose="020F0502020204030204" pitchFamily="34" charset="0"/>
              </a:rPr>
              <a:t> del </a:t>
            </a:r>
            <a:r>
              <a:rPr lang="en-US" sz="2400" dirty="0" err="1">
                <a:latin typeface="Calibri" panose="020F0502020204030204" pitchFamily="34" charset="0"/>
                <a:cs typeface="Calibri" panose="020F0502020204030204" pitchFamily="34" charset="0"/>
              </a:rPr>
              <a:t>dito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la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foto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che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hai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appena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fatto</a:t>
            </a:r>
            <a:endParaRPr sz="24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Noto Sans Symbols"/>
              <a:buAutoNum type="arabicParenR"/>
            </a:pP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dirty="0" err="1">
                <a:latin typeface="Calibri" panose="020F0502020204030204" pitchFamily="34" charset="0"/>
                <a:cs typeface="Calibri" panose="020F0502020204030204" pitchFamily="34" charset="0"/>
              </a:rPr>
              <a:t>S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tringi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con lo zoom per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vedere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i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dettagli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della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foto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e poi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allarga</a:t>
            </a:r>
            <a:r>
              <a:rPr lang="en-US" sz="2400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ancora</a:t>
            </a:r>
            <a:endParaRPr lang="en-US" sz="24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Noto Sans Symbols"/>
              <a:buAutoNum type="arabicParenR"/>
            </a:pP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dirty="0">
                <a:latin typeface="Calibri" panose="020F0502020204030204" pitchFamily="34" charset="0"/>
                <a:cs typeface="Calibri" panose="020F0502020204030204" pitchFamily="34" charset="0"/>
              </a:rPr>
              <a:t>F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ai un breve video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dell’insegnante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mentre</a:t>
            </a:r>
            <a:r>
              <a:rPr lang="en-US" sz="24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4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spiega</a:t>
            </a:r>
            <a:endParaRPr sz="24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</p:txBody>
      </p:sp>
      <p:sp>
        <p:nvSpPr>
          <p:cNvPr id="186" name="Google Shape;186;p4"/>
          <p:cNvSpPr/>
          <p:nvPr/>
        </p:nvSpPr>
        <p:spPr>
          <a:xfrm>
            <a:off x="1115616" y="414096"/>
            <a:ext cx="8057544" cy="6386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600"/>
              <a:buFont typeface="Arial"/>
              <a:buNone/>
            </a:pPr>
            <a:r>
              <a:rPr lang="en-US" sz="3600" b="1" i="0" u="none" strike="noStrike" cap="all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Scattare </a:t>
            </a:r>
            <a:r>
              <a:rPr lang="en-US" sz="3600" b="1" i="0" u="none" strike="noStrike" cap="all" dirty="0" err="1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fotografie</a:t>
            </a:r>
            <a:r>
              <a:rPr lang="en-US" sz="3600" b="1" i="0" u="none" strike="noStrike" cap="all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 e </a:t>
            </a:r>
            <a:r>
              <a:rPr lang="en-US" sz="3600" b="1" i="0" u="none" strike="noStrike" cap="all" dirty="0" err="1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girare</a:t>
            </a:r>
            <a:r>
              <a:rPr lang="en-US" sz="3600" b="1" i="0" u="none" strike="noStrike" cap="all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 video</a:t>
            </a:r>
            <a:endParaRPr sz="3600" b="1" i="0" u="none" strike="noStrike" cap="all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p5"/>
          <p:cNvSpPr/>
          <p:nvPr/>
        </p:nvSpPr>
        <p:spPr>
          <a:xfrm>
            <a:off x="251640" y="1700808"/>
            <a:ext cx="8772480" cy="394283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t" anchorCtr="0">
            <a:noAutofit/>
          </a:bodyPr>
          <a:lstStyle/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Noto Sans Symbols"/>
              <a:buAutoNum type="arabicParenR"/>
            </a:pPr>
            <a:r>
              <a:rPr lang="en-US" sz="2500" dirty="0"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Trovare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 le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impostazioni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su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differenti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modelli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 di tablets e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differenti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versioni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 di Android</a:t>
            </a:r>
            <a:b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</a:br>
            <a:endParaRPr lang="en-US" sz="25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ea typeface="Calibri"/>
              <a:cs typeface="Calibri" panose="020F0502020204030204" pitchFamily="34" charset="0"/>
              <a:sym typeface="Calibri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Noto Sans Symbols"/>
              <a:buAutoNum type="arabicParenR"/>
            </a:pPr>
            <a:r>
              <a:rPr lang="en-US" sz="2500" dirty="0">
                <a:latin typeface="Calibri" panose="020F0502020204030204" pitchFamily="34" charset="0"/>
                <a:cs typeface="Calibri" panose="020F0502020204030204" pitchFamily="34" charset="0"/>
                <a:sym typeface="Calibri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Individuare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il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sistema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delle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impostazioni</a:t>
            </a:r>
            <a:b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</a:br>
            <a:endParaRPr sz="25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Noto Sans Symbols"/>
              <a:buAutoNum type="arabicParenR"/>
            </a:pP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dirty="0" err="1">
                <a:latin typeface="Calibri" panose="020F0502020204030204" pitchFamily="34" charset="0"/>
                <a:cs typeface="Calibri" panose="020F0502020204030204" pitchFamily="34" charset="0"/>
              </a:rPr>
              <a:t>T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occare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con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il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dito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“</a:t>
            </a:r>
            <a:r>
              <a:rPr lang="en-US" sz="2500" b="0" i="0" u="none" strike="noStrike" cap="none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Lingua” </a:t>
            </a:r>
            <a:r>
              <a:rPr lang="en-US" sz="2500" b="0" i="0" u="none" strike="noStrike" cap="none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nel</a:t>
            </a:r>
            <a:r>
              <a:rPr lang="en-US" sz="2500" b="0" i="0" u="none" strike="noStrike" cap="none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menu</a:t>
            </a:r>
            <a:b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</a:br>
            <a:endParaRPr sz="25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Noto Sans Symbols"/>
              <a:buAutoNum type="arabicParenR"/>
            </a:pP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dirty="0" err="1">
                <a:latin typeface="Calibri" panose="020F0502020204030204" pitchFamily="34" charset="0"/>
                <a:cs typeface="Calibri" panose="020F0502020204030204" pitchFamily="34" charset="0"/>
              </a:rPr>
              <a:t>S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cegli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la lingua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preferita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fra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dirty="0">
                <a:latin typeface="Calibri" panose="020F0502020204030204" pitchFamily="34" charset="0"/>
                <a:cs typeface="Calibri" panose="020F0502020204030204" pitchFamily="34" charset="0"/>
              </a:rPr>
              <a:t>le </a:t>
            </a:r>
            <a:r>
              <a:rPr lang="en-US" sz="2500" dirty="0" err="1">
                <a:latin typeface="Calibri" panose="020F0502020204030204" pitchFamily="34" charset="0"/>
                <a:cs typeface="Calibri" panose="020F0502020204030204" pitchFamily="34" charset="0"/>
              </a:rPr>
              <a:t>opzioni</a:t>
            </a:r>
            <a:r>
              <a:rPr lang="en-US" sz="2500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500" dirty="0" err="1">
                <a:latin typeface="Calibri" panose="020F0502020204030204" pitchFamily="34" charset="0"/>
                <a:cs typeface="Calibri" panose="020F0502020204030204" pitchFamily="34" charset="0"/>
              </a:rPr>
              <a:t>disponibili</a:t>
            </a:r>
            <a:br>
              <a:rPr lang="en-US" sz="2500" dirty="0">
                <a:latin typeface="Calibri" panose="020F0502020204030204" pitchFamily="34" charset="0"/>
                <a:cs typeface="Calibri" panose="020F0502020204030204" pitchFamily="34" charset="0"/>
              </a:rPr>
            </a:br>
            <a:endParaRPr sz="25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Noto Sans Symbols"/>
              <a:buAutoNum type="arabicParenR"/>
            </a:pP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dirty="0" err="1">
                <a:latin typeface="Calibri" panose="020F0502020204030204" pitchFamily="34" charset="0"/>
                <a:cs typeface="Calibri" panose="020F0502020204030204" pitchFamily="34" charset="0"/>
              </a:rPr>
              <a:t>R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ivedi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le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impostazioni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della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tastiera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e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seleziona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, se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necessario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,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una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seconda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volta</a:t>
            </a:r>
            <a:r>
              <a:rPr lang="en-US" sz="25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la Lingua </a:t>
            </a:r>
            <a:r>
              <a:rPr lang="en-US" sz="25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selezionata</a:t>
            </a:r>
            <a:endParaRPr lang="en-US" sz="25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</a:pPr>
            <a:endParaRPr lang="it-IT" sz="18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8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193" name="Google Shape;193;p5"/>
          <p:cNvSpPr/>
          <p:nvPr/>
        </p:nvSpPr>
        <p:spPr>
          <a:xfrm>
            <a:off x="304511" y="332656"/>
            <a:ext cx="8534977" cy="6386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600"/>
              <a:buFont typeface="Arial"/>
              <a:buNone/>
            </a:pPr>
            <a:r>
              <a:rPr lang="en-US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cs typeface="Calibri"/>
                <a:sym typeface="Calibri"/>
              </a:rPr>
              <a:t>CAMBIARE L’IMPOSTAZIONE DELLA LINGUA</a:t>
            </a:r>
            <a:endParaRPr sz="3600" b="1" i="0" u="none" strike="noStrike" cap="none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1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Google Shape;199;p6"/>
          <p:cNvSpPr/>
          <p:nvPr/>
        </p:nvSpPr>
        <p:spPr>
          <a:xfrm>
            <a:off x="251640" y="1700640"/>
            <a:ext cx="8772480" cy="46630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t" anchorCtr="0">
            <a:noAutofit/>
          </a:bodyPr>
          <a:lstStyle/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70"/>
              <a:buFont typeface="Noto Sans Symbols"/>
              <a:buChar char="●"/>
            </a:pPr>
            <a:r>
              <a:rPr lang="it-IT" sz="26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  <a:extLst>
                  <a:ext uri="http://customooxmlschemas.google.com/">
  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0"/>
                  </a:ext>
                </a:extLst>
              </a:rPr>
              <a:t>Digitare lettere maiuscole e </a:t>
            </a:r>
          </a:p>
          <a:p>
            <a: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70"/>
            </a:pPr>
            <a:r>
              <a:rPr lang="it-IT" sz="2600" dirty="0">
                <a:latin typeface="Calibri" panose="020F0502020204030204" pitchFamily="34" charset="0"/>
                <a:cs typeface="Calibri" panose="020F0502020204030204" pitchFamily="34" charset="0"/>
                <a:sym typeface="Calibri"/>
                <a:extLst>
                  <a:ext uri="http://customooxmlschemas.google.com/">
  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0"/>
                  </a:ext>
                </a:extLst>
              </a:rPr>
              <a:t> e minuscole</a:t>
            </a:r>
            <a:endParaRPr sz="26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  <a:extLst>
                <a:ext uri="http://customooxmlschemas.google.com/">
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3"/>
                </a:ext>
              </a:extLst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70"/>
              <a:buFont typeface="Noto Sans Symbols"/>
              <a:buChar char="●"/>
            </a:pPr>
            <a:r>
              <a:rPr lang="it-IT" sz="26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  <a:extLst>
                  <a:ext uri="http://customooxmlschemas.google.com/">
  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4"/>
                  </a:ext>
                </a:extLst>
              </a:rPr>
              <a:t>Digitare i numeri</a:t>
            </a:r>
            <a:endParaRPr sz="26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  <a:extLst>
                <a:ext uri="http://customooxmlschemas.google.com/">
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5"/>
                </a:ext>
              </a:extLst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70"/>
              <a:buFont typeface="Noto Sans Symbols"/>
              <a:buChar char="●"/>
            </a:pPr>
            <a:r>
              <a:rPr lang="it-IT" sz="26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  <a:extLst>
                  <a:ext uri="http://customooxmlschemas.google.com/">
  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6"/>
                  </a:ext>
                </a:extLst>
              </a:rPr>
              <a:t>Simboli speciali</a:t>
            </a:r>
            <a:endParaRPr sz="26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  <a:extLst>
                <a:ext uri="http://customooxmlschemas.google.com/">
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7"/>
                </a:ext>
              </a:extLst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70"/>
              <a:buFont typeface="Noto Sans Symbols"/>
              <a:buChar char="●"/>
            </a:pPr>
            <a:r>
              <a:rPr lang="it-IT" sz="26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  <a:extLst>
                  <a:ext uri="http://customooxmlschemas.google.com/">
  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8"/>
                  </a:ext>
                </a:extLst>
              </a:rPr>
              <a:t>Spazi e trattini</a:t>
            </a:r>
            <a:endParaRPr sz="26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  <a:extLst>
                <a:ext uri="http://customooxmlschemas.google.com/">
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11"/>
                </a:ext>
              </a:extLst>
            </a:endParaRPr>
          </a:p>
          <a:p>
            <a:pPr marL="216000" marR="0" lvl="0" indent="-216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70"/>
              <a:buFont typeface="Noto Sans Symbols"/>
              <a:buChar char="●"/>
            </a:pPr>
            <a:r>
              <a:rPr lang="it-IT" sz="26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  <a:extLst>
                  <a:ext uri="http://customooxmlschemas.google.com/">
  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12"/>
                  </a:ext>
                </a:extLst>
              </a:rPr>
              <a:t>Emoticons</a:t>
            </a:r>
            <a:r>
              <a:rPr lang="it-IT" sz="26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  <a:extLst>
                  <a:ext uri="http://customooxmlschemas.google.com/">
              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go="http://customooxmlschemas.google.com/" textRoundtripDataId="12"/>
                  </a:ext>
                </a:extLst>
              </a:rPr>
              <a:t> </a:t>
            </a:r>
            <a:endParaRPr sz="26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600"/>
              <a:buFont typeface="Arial"/>
              <a:buNone/>
            </a:pPr>
            <a:endParaRPr sz="26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600"/>
              <a:buFont typeface="Arial"/>
              <a:buNone/>
            </a:pPr>
            <a:endParaRPr sz="26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600"/>
              <a:buFont typeface="Arial"/>
              <a:buNone/>
            </a:pPr>
            <a:endParaRPr sz="26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-US" sz="12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Image by </a:t>
            </a:r>
            <a:r>
              <a:rPr lang="en-US" sz="1200" b="0" i="0" u="none" strike="noStrike" cap="none" dirty="0" err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Rpajares</a:t>
            </a:r>
            <a:r>
              <a:rPr lang="en-US" sz="12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, licensed under</a:t>
            </a:r>
            <a:br>
              <a:rPr lang="en-US" sz="12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</a:br>
            <a:r>
              <a:rPr lang="en-US" sz="12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 </a:t>
            </a:r>
            <a:r>
              <a:rPr lang="en-US" sz="1200" b="0" i="0" u="sng" strike="noStrike" cap="none" dirty="0">
                <a:solidFill>
                  <a:schemeClr val="hlink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  <a:hlinkClick r:id="rId4"/>
              </a:rPr>
              <a:t>_x0001_Creative Commons Attribution-Share Alike 4.0 international license</a:t>
            </a:r>
            <a:r>
              <a:rPr lang="en-US" sz="1200" b="0" i="0" u="none" strike="noStrike" cap="none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  <a:sym typeface="Arial"/>
              </a:rPr>
              <a:t>_x0001_</a:t>
            </a:r>
            <a:endParaRPr sz="1200" b="0" i="0" u="none" strike="noStrike" cap="none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  <a:sym typeface="Arial"/>
            </a:endParaRPr>
          </a:p>
        </p:txBody>
      </p:sp>
      <p:sp>
        <p:nvSpPr>
          <p:cNvPr id="200" name="Google Shape;200;p6"/>
          <p:cNvSpPr/>
          <p:nvPr/>
        </p:nvSpPr>
        <p:spPr>
          <a:xfrm>
            <a:off x="798840" y="404664"/>
            <a:ext cx="7546320" cy="6386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600"/>
              <a:buFont typeface="Arial"/>
              <a:buNone/>
            </a:pPr>
            <a:r>
              <a:rPr lang="en-US" sz="3600" b="1" i="0" u="none" strike="noStrike" cap="all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Utilizzare la </a:t>
            </a:r>
            <a:r>
              <a:rPr lang="en-US" sz="3600" b="1" i="0" u="none" strike="noStrike" cap="all" dirty="0" err="1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tastiera</a:t>
            </a:r>
            <a:r>
              <a:rPr lang="en-US" sz="3600" b="1" i="0" u="none" strike="noStrike" cap="all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en-US" sz="3600" b="1" i="0" u="none" strike="noStrike" cap="all" dirty="0" err="1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virtuale</a:t>
            </a:r>
            <a:endParaRPr sz="3600" b="1" i="0" u="none" strike="noStrike" cap="all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Arial"/>
            </a:endParaRPr>
          </a:p>
        </p:txBody>
      </p:sp>
      <p:pic>
        <p:nvPicPr>
          <p:cNvPr id="201" name="Google Shape;201;p6"/>
          <p:cNvPicPr preferRelativeResize="0"/>
          <p:nvPr/>
        </p:nvPicPr>
        <p:blipFill rotWithShape="1">
          <a:blip r:embed="rId5">
            <a:alphaModFix/>
          </a:blip>
          <a:srcRect/>
          <a:stretch/>
        </p:blipFill>
        <p:spPr>
          <a:xfrm>
            <a:off x="4592281" y="1924930"/>
            <a:ext cx="4181267" cy="300813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g64feba157f_0_3"/>
          <p:cNvSpPr/>
          <p:nvPr/>
        </p:nvSpPr>
        <p:spPr>
          <a:xfrm>
            <a:off x="371400" y="1772816"/>
            <a:ext cx="8772600" cy="408696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200"/>
              <a:buFont typeface="Arial"/>
              <a:buNone/>
            </a:pP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Tutte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le </a:t>
            </a: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immagini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sono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tratte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da pixabay.com, protected under Simplified </a:t>
            </a: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Pixabay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License (https://pixabay.com/service/license/)</a:t>
            </a:r>
            <a:endParaRPr sz="18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200"/>
              <a:buFont typeface="Arial"/>
              <a:buNone/>
            </a:pPr>
            <a:endParaRPr sz="18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200"/>
              <a:buFont typeface="Arial"/>
              <a:buNone/>
            </a:pP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Tutte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le </a:t>
            </a: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altre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informazioni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, </a:t>
            </a: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che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non </a:t>
            </a: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sono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tratte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da pixabay.com </a:t>
            </a:r>
            <a:r>
              <a:rPr lang="en-US" sz="1800" dirty="0" err="1">
                <a:latin typeface="Calibri" panose="020F0502020204030204" pitchFamily="34" charset="0"/>
                <a:cs typeface="Calibri" panose="020F0502020204030204" pitchFamily="34" charset="0"/>
              </a:rPr>
              <a:t>sono</a:t>
            </a: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 sotto CC0 - Public domain (https://pixabay.com/service/license/)</a:t>
            </a:r>
            <a:endParaRPr sz="18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208" name="Google Shape;208;g64feba157f_0_3"/>
          <p:cNvSpPr/>
          <p:nvPr/>
        </p:nvSpPr>
        <p:spPr>
          <a:xfrm>
            <a:off x="1626840" y="274680"/>
            <a:ext cx="7546200" cy="63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600"/>
              <a:buFont typeface="Arial"/>
              <a:buNone/>
            </a:pPr>
            <a:r>
              <a:rPr lang="en-US" sz="3600" b="1" cap="all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Fonti </a:t>
            </a:r>
            <a:endParaRPr sz="3600" b="1" i="0" u="none" strike="noStrike" cap="all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Google Shape;213;p7"/>
          <p:cNvSpPr/>
          <p:nvPr/>
        </p:nvSpPr>
        <p:spPr>
          <a:xfrm>
            <a:off x="1289160" y="5013000"/>
            <a:ext cx="7364880" cy="5774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0000" tIns="45000" rIns="90000" bIns="450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200"/>
              <a:buFont typeface="Arial"/>
              <a:buNone/>
            </a:pPr>
            <a:r>
              <a:rPr lang="en-US" sz="3200" b="1" i="0" u="none" strike="noStrike" cap="none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/>
                <a:ea typeface="Calibri"/>
                <a:cs typeface="Calibri"/>
                <a:sym typeface="Calibri"/>
              </a:rPr>
              <a:t>GRAZIE PER LA VOSTRA ATTENZIONE!</a:t>
            </a:r>
            <a:endParaRPr sz="3200" b="1" i="0" u="none" strike="noStrike" cap="none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117</TotalTime>
  <Words>386</Words>
  <Application>Microsoft Office PowerPoint</Application>
  <PresentationFormat>Presentazione su schermo (4:3)</PresentationFormat>
  <Paragraphs>73</Paragraphs>
  <Slides>8</Slides>
  <Notes>8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3</vt:i4>
      </vt:variant>
      <vt:variant>
        <vt:lpstr>Titoli diapositive</vt:lpstr>
      </vt:variant>
      <vt:variant>
        <vt:i4>8</vt:i4>
      </vt:variant>
    </vt:vector>
  </HeadingPairs>
  <TitlesOfParts>
    <vt:vector size="15" baseType="lpstr">
      <vt:lpstr>Arial</vt:lpstr>
      <vt:lpstr>Calibri</vt:lpstr>
      <vt:lpstr>Noto Sans Symbols</vt:lpstr>
      <vt:lpstr>Times New Roman</vt:lpstr>
      <vt:lpstr>Office Theme</vt:lpstr>
      <vt:lpstr>Office Theme</vt:lpstr>
      <vt:lpstr>Office Theme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RSeneca</dc:creator>
  <cp:lastModifiedBy>Principale</cp:lastModifiedBy>
  <cp:revision>12</cp:revision>
  <dcterms:created xsi:type="dcterms:W3CDTF">2019-01-04T16:28:11Z</dcterms:created>
  <dcterms:modified xsi:type="dcterms:W3CDTF">2020-03-02T16:22:53Z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MMClips">
    <vt:i4>0</vt:i4>
  </property>
  <property fmtid="{D5CDD505-2E9C-101B-9397-08002B2CF9AE}" pid="7" name="Notes">
    <vt:i4>5</vt:i4>
  </property>
  <property fmtid="{D5CDD505-2E9C-101B-9397-08002B2CF9AE}" pid="8" name="PresentationFormat">
    <vt:lpwstr>Προβολή στην οθόνη (4:3)</vt:lpwstr>
  </property>
  <property fmtid="{D5CDD505-2E9C-101B-9397-08002B2CF9AE}" pid="9" name="ScaleCrop">
    <vt:bool>false</vt:bool>
  </property>
  <property fmtid="{D5CDD505-2E9C-101B-9397-08002B2CF9AE}" pid="10" name="ShareDoc">
    <vt:bool>false</vt:bool>
  </property>
  <property fmtid="{D5CDD505-2E9C-101B-9397-08002B2CF9AE}" pid="11" name="Slides">
    <vt:i4>6</vt:i4>
  </property>
</Properties>
</file>