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metadata" ContentType="application/binary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r:id="rId13" roundtripDataSignature="AMtx7mg/MziF2ymPytgqKXJgbhPJaZaoYQ==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eLily project" initials="" lastIdx="1" clrIdx="0"/>
  <p:cmAuthor id="1" name="Κέντρο Ημέρας" initials="ΚΗ" lastIdx="1" clrIdx="1">
    <p:extLst>
      <p:ext uri="{19B8F6BF-5375-455C-9EA6-DF929625EA0E}">
        <p15:presenceInfo xmlns:p15="http://schemas.microsoft.com/office/powerpoint/2012/main" xmlns="" userId="Κέντρο Ημέρας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 varScale="1">
        <p:scale>
          <a:sx n="83" d="100"/>
          <a:sy n="83" d="100"/>
        </p:scale>
        <p:origin x="-1426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customschemas.google.com/relationships/presentationmetadata" Target="metadata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4" Type="http://schemas.openxmlformats.org/officeDocument/2006/relationships/slide" Target="slides/slide3.xml"/><Relationship Id="rId14" Type="http://schemas.openxmlformats.org/officeDocument/2006/relationships/commentAuthors" Target="commentAuthors.xml"/></Relationships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037475368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6" name="Google Shape;86;p1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Welcome to the 1</a:t>
            </a:r>
            <a:r>
              <a:rPr lang="en-US" baseline="30000"/>
              <a:t>st</a:t>
            </a:r>
            <a:r>
              <a:rPr lang="en-US"/>
              <a:t> course of elily project!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The aim of this unit is to get to know each other and to present you the team and the general aim of Module 1 of elily project entitled Health Literacy and communication skills.</a:t>
            </a:r>
            <a:endParaRPr/>
          </a:p>
        </p:txBody>
      </p:sp>
      <p:sp>
        <p:nvSpPr>
          <p:cNvPr id="87" name="Google Shape;87;p1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xmlns="" val="9629409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2" name="Google Shape;92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3" name="Google Shape;93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xmlns="" val="398032123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9" name="Google Shape;99;p3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0" name="Google Shape;100;p3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xmlns="" val="44419615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6" name="Google Shape;106;p4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" name="Google Shape;107;p4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xmlns="" val="117284630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13" name="Google Shape;113;p5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4" name="Google Shape;114;p5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xmlns="" val="8115734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6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0" name="Google Shape;120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xmlns="" val="13712701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iapositiva titolo" type="title">
  <p:cSld name="TITL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8"/>
          <p:cNvSpPr txBox="1"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8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18" name="Google Shape;18;p8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8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8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olo e testo verticale" type="vertTx">
  <p:cSld name="VERTICAL_TEXT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7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4" name="Google Shape;74;p17"/>
          <p:cNvSpPr txBox="1">
            <a:spLocks noGrp="1"/>
          </p:cNvSpPr>
          <p:nvPr>
            <p:ph type="body" idx="1"/>
          </p:nvPr>
        </p:nvSpPr>
        <p:spPr>
          <a:xfrm rot="5400000">
            <a:off x="2309018" y="-251619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5" name="Google Shape;75;p17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7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17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olo e testo verticale" type="vertTitleAndTx">
  <p:cSld name="VERTICAL_TITLE_AND_VERTICAL_TEXT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8"/>
          <p:cNvSpPr txBox="1">
            <a:spLocks noGrp="1"/>
          </p:cNvSpPr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18"/>
          <p:cNvSpPr txBox="1">
            <a:spLocks noGrp="1"/>
          </p:cNvSpPr>
          <p:nvPr>
            <p:ph type="body" idx="1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1" name="Google Shape;81;p18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18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18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olo e contenuto" type="obj">
  <p:cSld name="OBJECT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9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9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4" name="Google Shape;24;p9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9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9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ntestazione sezione" type="secHead">
  <p:cSld name="SECTION_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10"/>
          <p:cNvSpPr txBox="1"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sz="4000" b="1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10"/>
          <p:cNvSpPr txBox="1"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marL="914400" lvl="1" indent="-2286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marL="1371600" lvl="2" indent="-228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marL="1828800" lvl="3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marL="2286000" lvl="4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marL="2743200" lvl="5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marL="3200400" lvl="6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marL="3657600" lvl="7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marL="4114800" lvl="8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10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0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10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ue contenuti" type="twoObj">
  <p:cSld name="TWO_OBJECT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11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36" name="Google Shape;36;p11"/>
          <p:cNvSpPr txBox="1">
            <a:spLocks noGrp="1"/>
          </p:cNvSpPr>
          <p:nvPr>
            <p:ph type="body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37" name="Google Shape;37;p11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1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11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fronto" type="twoTxTwoObj">
  <p:cSld name="TWO_OBJECTS_WITH_TEX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1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12"/>
          <p:cNvSpPr txBox="1"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3" name="Google Shape;43;p12"/>
          <p:cNvSpPr txBox="1">
            <a:spLocks noGrp="1"/>
          </p:cNvSpPr>
          <p:nvPr>
            <p:ph type="body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44" name="Google Shape;44;p12"/>
          <p:cNvSpPr txBox="1">
            <a:spLocks noGrp="1"/>
          </p:cNvSpPr>
          <p:nvPr>
            <p:ph type="body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5" name="Google Shape;45;p12"/>
          <p:cNvSpPr txBox="1">
            <a:spLocks noGrp="1"/>
          </p:cNvSpPr>
          <p:nvPr>
            <p:ph type="body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46" name="Google Shape;46;p12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2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olo titolo" type="titleOnly">
  <p:cSld name="TITLE_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3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13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3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3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uota" type="blank">
  <p:cSld name="BLANK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4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7" name="Google Shape;57;p14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uto con didascalia" type="objTx">
  <p:cSld name="OBJECT_WITH_CAPTION_TEXT"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5"/>
          <p:cNvSpPr txBox="1"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5"/>
          <p:cNvSpPr txBox="1"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marL="1371600" lvl="2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marL="2286000" lvl="4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marL="2743200" lvl="5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61" name="Google Shape;61;p15"/>
          <p:cNvSpPr txBox="1">
            <a:spLocks noGrp="1"/>
          </p:cNvSpPr>
          <p:nvPr>
            <p:ph type="body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62" name="Google Shape;62;p15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5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15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mmagine con didascalia" type="picTx">
  <p:cSld name="PICTURE_WITH_CAPTION_TEXT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6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6"/>
          <p:cNvSpPr>
            <a:spLocks noGrp="1"/>
          </p:cNvSpPr>
          <p:nvPr>
            <p:ph type="pic" idx="2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R="0" lvl="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8" name="Google Shape;68;p16"/>
          <p:cNvSpPr txBox="1">
            <a:spLocks noGrp="1"/>
          </p:cNvSpPr>
          <p:nvPr>
            <p:ph type="body" idx="1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69" name="Google Shape;69;p16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6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16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7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11" name="Google Shape;11;p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318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2" name="Google Shape;12;p7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Google Shape;13;p7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Google Shape;14;p7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"/>
          <p:cNvSpPr txBox="1"/>
          <p:nvPr/>
        </p:nvSpPr>
        <p:spPr>
          <a:xfrm>
            <a:off x="6073864" y="4293096"/>
            <a:ext cx="1869423" cy="95410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MODULE 1</a:t>
            </a:r>
            <a:endParaRPr/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Ice Breaker</a:t>
            </a:r>
            <a:endParaRPr sz="28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"/>
          <p:cNvSpPr txBox="1"/>
          <p:nvPr/>
        </p:nvSpPr>
        <p:spPr>
          <a:xfrm>
            <a:off x="251520" y="1700808"/>
            <a:ext cx="8773207" cy="409342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Tell us your name and why you decided to participate in our project</a:t>
            </a:r>
            <a:endParaRPr/>
          </a:p>
          <a:p>
            <a:pPr marL="342900" marR="0" lvl="0" indent="-215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endParaRPr sz="20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Some general information about elily project:</a:t>
            </a:r>
            <a:endParaRPr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▪"/>
            </a:pP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Elily stands for </a:t>
            </a:r>
            <a:r>
              <a:rPr lang="en-US" sz="2000" b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</a:t>
            </a: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health </a:t>
            </a:r>
            <a:r>
              <a:rPr lang="en-US" sz="2000" b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LI</a:t>
            </a: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teracy </a:t>
            </a:r>
            <a:r>
              <a:rPr lang="en-US" sz="2000" b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</a:t>
            </a: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earning skills among carers of older people and people with Dementia </a:t>
            </a:r>
            <a:endParaRPr/>
          </a:p>
          <a:p>
            <a:pPr marL="342900" marR="0" lvl="0" indent="-215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▪"/>
            </a:pP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Aim of the programme: provide a useful tool that will promote the use of technology among carers </a:t>
            </a:r>
            <a:endParaRPr/>
          </a:p>
          <a:p>
            <a:pPr marL="342900" marR="0" lvl="0" indent="-215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▪"/>
            </a:pP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Funded by Erasmus+ Programme of European Union </a:t>
            </a:r>
            <a:endParaRPr/>
          </a:p>
          <a:p>
            <a:pPr marL="342900" marR="0" lvl="0" indent="-215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▪"/>
            </a:pP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Actually running in 5 countries: Poland, Bulgaria, Italy, Cyprus and Greece</a:t>
            </a:r>
            <a:endParaRPr/>
          </a:p>
        </p:txBody>
      </p:sp>
      <p:sp>
        <p:nvSpPr>
          <p:cNvPr id="96" name="Google Shape;96;p2"/>
          <p:cNvSpPr txBox="1"/>
          <p:nvPr/>
        </p:nvSpPr>
        <p:spPr>
          <a:xfrm>
            <a:off x="2339752" y="274578"/>
            <a:ext cx="6121163" cy="646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Let us introduce to each other…</a:t>
            </a:r>
            <a:endParaRPr sz="36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3"/>
          <p:cNvSpPr txBox="1"/>
          <p:nvPr/>
        </p:nvSpPr>
        <p:spPr>
          <a:xfrm>
            <a:off x="187963" y="1628800"/>
            <a:ext cx="8964488" cy="409342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Module 1. Health Literacy &amp; Communication skills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understand a health problem, learn how to express health worries/problems to health professionals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Module 2. Computer Literacy 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use tablets and technology as a source of information and mean of communication.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Module 3. Media Literacy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search specific health information based on health scenarios of specific problems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Module 4. </a:t>
            </a:r>
            <a:r>
              <a:rPr lang="en-US" sz="20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0"/>
                  </a:ext>
                </a:extLst>
              </a:rPr>
              <a:t>Health </a:t>
            </a:r>
            <a:r>
              <a:rPr lang="en-US" sz="2000" b="1" dirty="0" smtClean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0"/>
                  </a:ext>
                </a:extLst>
              </a:rPr>
              <a:t>Literacy and use </a:t>
            </a:r>
            <a:r>
              <a:rPr lang="en-US" sz="20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0"/>
                  </a:ext>
                </a:extLst>
              </a:rPr>
              <a:t>of interactive </a:t>
            </a:r>
            <a:r>
              <a:rPr lang="en-US" sz="2000" b="1" dirty="0" smtClean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0"/>
                  </a:ext>
                </a:extLst>
              </a:rPr>
              <a:t>services: The Social media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have access, use social networks and interactive services and find useful resources and services by applying critical thinking skills when searching health information</a:t>
            </a:r>
            <a:endParaRPr dirty="0"/>
          </a:p>
        </p:txBody>
      </p:sp>
      <p:sp>
        <p:nvSpPr>
          <p:cNvPr id="103" name="Google Shape;103;p3"/>
          <p:cNvSpPr txBox="1"/>
          <p:nvPr/>
        </p:nvSpPr>
        <p:spPr>
          <a:xfrm>
            <a:off x="2771800" y="332656"/>
            <a:ext cx="2161169" cy="646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4 Modules</a:t>
            </a:r>
            <a:endParaRPr sz="36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4"/>
          <p:cNvSpPr txBox="1"/>
          <p:nvPr/>
        </p:nvSpPr>
        <p:spPr>
          <a:xfrm>
            <a:off x="120790" y="1556792"/>
            <a:ext cx="8964488" cy="470898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By the end of the module, you will be able to: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Understand the dimensions of health literacy and be able to search and apply health information accurately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Identify a health problem and describe it accurately 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Be aware of information that needs to be provided to health care professionals and be able to process accurately their response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Communicate successfully with the Health Care Professional and the patient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Distinguish between </a:t>
            </a:r>
            <a:r>
              <a:rPr lang="en-US" sz="20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carers’</a:t>
            </a: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and patients’ needs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Identify and deal with an emergency </a:t>
            </a:r>
            <a:endParaRPr dirty="0"/>
          </a:p>
        </p:txBody>
      </p:sp>
      <p:sp>
        <p:nvSpPr>
          <p:cNvPr id="110" name="Google Shape;110;p4"/>
          <p:cNvSpPr txBox="1"/>
          <p:nvPr/>
        </p:nvSpPr>
        <p:spPr>
          <a:xfrm>
            <a:off x="3275856" y="332656"/>
            <a:ext cx="1980029" cy="646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Module 1</a:t>
            </a:r>
            <a:endParaRPr sz="36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5"/>
          <p:cNvSpPr txBox="1"/>
          <p:nvPr/>
        </p:nvSpPr>
        <p:spPr>
          <a:xfrm>
            <a:off x="172007" y="1988840"/>
            <a:ext cx="8964488" cy="31700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When was the last time you visited a doctor and how much your visit lasted?</a:t>
            </a:r>
            <a:endParaRPr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Char char="❖"/>
            </a:pP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Imagine you are a health care professional…What kind of information would you expect from a patient in order to help him the best way you could?</a:t>
            </a:r>
            <a:endParaRPr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Write down on a piece of paper your answer so we can compare them with your answers at the end of the training….</a:t>
            </a:r>
            <a:endParaRPr/>
          </a:p>
        </p:txBody>
      </p:sp>
      <p:sp>
        <p:nvSpPr>
          <p:cNvPr id="117" name="Google Shape;117;p5"/>
          <p:cNvSpPr txBox="1"/>
          <p:nvPr/>
        </p:nvSpPr>
        <p:spPr>
          <a:xfrm>
            <a:off x="3275856" y="332656"/>
            <a:ext cx="2601481" cy="646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Let us start…</a:t>
            </a:r>
            <a:endParaRPr sz="36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6"/>
          <p:cNvSpPr txBox="1"/>
          <p:nvPr/>
        </p:nvSpPr>
        <p:spPr>
          <a:xfrm>
            <a:off x="1907704" y="5013176"/>
            <a:ext cx="6128281" cy="584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THANK YOU FOR YOUR ATTENTION!</a:t>
            </a:r>
            <a:endParaRPr sz="3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Θέμα του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395</Words>
  <Application>Microsoft Office PowerPoint</Application>
  <PresentationFormat>Προβολή στην οθόνη (4:3)</PresentationFormat>
  <Paragraphs>57</Paragraphs>
  <Slides>6</Slides>
  <Notes>6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6</vt:i4>
      </vt:variant>
    </vt:vector>
  </HeadingPairs>
  <TitlesOfParts>
    <vt:vector size="7" baseType="lpstr">
      <vt:lpstr>Tema di Office</vt:lpstr>
      <vt:lpstr>Διαφάνεια 1</vt:lpstr>
      <vt:lpstr>Διαφάνεια 2</vt:lpstr>
      <vt:lpstr>Διαφάνεια 3</vt:lpstr>
      <vt:lpstr>Διαφάνεια 4</vt:lpstr>
      <vt:lpstr>Διαφάνεια 5</vt:lpstr>
      <vt:lpstr>Διαφάνεια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Παρουσίαση του PowerPoint</dc:title>
  <dc:creator>RSeneca</dc:creator>
  <cp:lastModifiedBy>HP</cp:lastModifiedBy>
  <cp:revision>3</cp:revision>
  <dcterms:created xsi:type="dcterms:W3CDTF">2019-01-04T16:28:11Z</dcterms:created>
  <dcterms:modified xsi:type="dcterms:W3CDTF">2019-12-08T10:14:30Z</dcterms:modified>
</cp:coreProperties>
</file>